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60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B63E-E9F1-9C47-8878-220270D65AF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CC7AD-36A2-F347-A641-A80E2DDCACC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66103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B63E-E9F1-9C47-8878-220270D65AF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CC7AD-36A2-F347-A641-A80E2DDCACC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3404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B63E-E9F1-9C47-8878-220270D65AF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CC7AD-36A2-F347-A641-A80E2DDCACC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19839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B63E-E9F1-9C47-8878-220270D65AF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CC7AD-36A2-F347-A641-A80E2DDCACC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0098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B63E-E9F1-9C47-8878-220270D65AF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CC7AD-36A2-F347-A641-A80E2DDCACC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98259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B63E-E9F1-9C47-8878-220270D65AF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CC7AD-36A2-F347-A641-A80E2DDCACC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8819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B63E-E9F1-9C47-8878-220270D65AF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CC7AD-36A2-F347-A641-A80E2DDCACC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52292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B63E-E9F1-9C47-8878-220270D65AF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CC7AD-36A2-F347-A641-A80E2DDCACC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4617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B63E-E9F1-9C47-8878-220270D65AF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CC7AD-36A2-F347-A641-A80E2DDCACC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30558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B63E-E9F1-9C47-8878-220270D65AF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CC7AD-36A2-F347-A641-A80E2DDCACC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39958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B63E-E9F1-9C47-8878-220270D65AF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CC7AD-36A2-F347-A641-A80E2DDCACC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84343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DB63E-E9F1-9C47-8878-220270D65AF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CC7AD-36A2-F347-A641-A80E2DDCACC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738706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7504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027C34-D28B-9B4A-9AD1-3A3FB0A9CA28}"/>
              </a:ext>
            </a:extLst>
          </p:cNvPr>
          <p:cNvSpPr/>
          <p:nvPr/>
        </p:nvSpPr>
        <p:spPr>
          <a:xfrm>
            <a:off x="1" y="0"/>
            <a:ext cx="12192000" cy="45134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محبوب من زیباتر است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هزاران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ده هزاران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165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027C34-D28B-9B4A-9AD1-3A3FB0A9CA28}"/>
              </a:ext>
            </a:extLst>
          </p:cNvPr>
          <p:cNvSpPr/>
          <p:nvPr/>
        </p:nvSpPr>
        <p:spPr>
          <a:xfrm>
            <a:off x="1" y="0"/>
            <a:ext cx="12192000" cy="3527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یشوعا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نجات ما در توست عیسی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787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027C34-D28B-9B4A-9AD1-3A3FB0A9CA28}"/>
              </a:ext>
            </a:extLst>
          </p:cNvPr>
          <p:cNvSpPr/>
          <p:nvPr/>
        </p:nvSpPr>
        <p:spPr>
          <a:xfrm>
            <a:off x="1" y="0"/>
            <a:ext cx="12192000" cy="45134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محبوب من زیباتر است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هزاران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ده هزاران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649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027C34-D28B-9B4A-9AD1-3A3FB0A9CA28}"/>
              </a:ext>
            </a:extLst>
          </p:cNvPr>
          <p:cNvSpPr/>
          <p:nvPr/>
        </p:nvSpPr>
        <p:spPr>
          <a:xfrm>
            <a:off x="1" y="0"/>
            <a:ext cx="12192000" cy="3527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یشوعا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نجات ما در توست عیسی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836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027C34-D28B-9B4A-9AD1-3A3FB0A9CA28}"/>
              </a:ext>
            </a:extLst>
          </p:cNvPr>
          <p:cNvSpPr/>
          <p:nvPr/>
        </p:nvSpPr>
        <p:spPr>
          <a:xfrm>
            <a:off x="1" y="0"/>
            <a:ext cx="12192000" cy="557530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ملکوت از آن توست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قوت از آن توست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جلال از آن توست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ابد آمین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618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027C34-D28B-9B4A-9AD1-3A3FB0A9CA28}"/>
              </a:ext>
            </a:extLst>
          </p:cNvPr>
          <p:cNvSpPr/>
          <p:nvPr/>
        </p:nvSpPr>
        <p:spPr>
          <a:xfrm>
            <a:off x="1" y="0"/>
            <a:ext cx="12192000" cy="530940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آزادی در نام توست ،‌ شفا در نام توست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قدرت در نام توست ،‌ نجات در نام توست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حیات در نام توست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نیست مانند تو ای عیسی ، عیسی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19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027C34-D28B-9B4A-9AD1-3A3FB0A9CA28}"/>
              </a:ext>
            </a:extLst>
          </p:cNvPr>
          <p:cNvSpPr/>
          <p:nvPr/>
        </p:nvSpPr>
        <p:spPr>
          <a:xfrm>
            <a:off x="1" y="0"/>
            <a:ext cx="12192000" cy="3527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یشوعا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نجات ما در توست عیسی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264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385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80</Words>
  <Application>Microsoft Office PowerPoint</Application>
  <PresentationFormat>Widescreen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2022-01-27T17:57:18Z</dcterms:created>
  <dcterms:modified xsi:type="dcterms:W3CDTF">2025-05-06T15:29:13Z</dcterms:modified>
</cp:coreProperties>
</file>