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6" r:id="rId4"/>
    <p:sldId id="258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34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595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41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31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334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5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48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6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66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246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9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B1378-0C59-4FF9-BCBB-386E6AB03F35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A047E-A302-47EE-8657-67F4013E43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493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989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یهوه  یهوه 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خداوند  اُمـتها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fa-IR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یهوه  یهوه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تـو سـردار  لشگرها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698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 آیم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به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نزد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تو </a:t>
            </a:r>
          </a:p>
          <a:p>
            <a:pPr algn="ctr" rtl="1"/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تا 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بینم 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شعله ی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تو</a:t>
            </a:r>
          </a:p>
          <a:p>
            <a:pPr algn="ctr" rtl="1"/>
            <a:endParaRPr lang="fa-IR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از 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میان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آتشت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بـشنوم  آوایی  نو</a:t>
            </a:r>
          </a:p>
        </p:txBody>
      </p:sp>
    </p:spTree>
    <p:extLst>
      <p:ext uri="{BB962C8B-B14F-4D97-AF65-F5344CB8AC3E}">
        <p14:creationId xmlns:p14="http://schemas.microsoft.com/office/powerpoint/2010/main" val="2482013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یهوه  یهوه</a:t>
            </a:r>
          </a:p>
          <a:p>
            <a:pPr algn="ctr" rtl="1"/>
            <a:r>
              <a:rPr lang="fa-IR" sz="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خداوند  من</a:t>
            </a:r>
            <a:r>
              <a:rPr lang="en-GB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یکتاست</a:t>
            </a:r>
          </a:p>
          <a:p>
            <a:pPr algn="ctr" rtl="1"/>
            <a:endParaRPr lang="fa-IR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یهوه  یهوه </a:t>
            </a:r>
          </a:p>
          <a:p>
            <a:pPr algn="ctr" rtl="1"/>
            <a:endParaRPr lang="fa-IR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او خالق این دنیاست</a:t>
            </a:r>
          </a:p>
        </p:txBody>
      </p:sp>
    </p:spTree>
    <p:extLst>
      <p:ext uri="{BB962C8B-B14F-4D97-AF65-F5344CB8AC3E}">
        <p14:creationId xmlns:p14="http://schemas.microsoft.com/office/powerpoint/2010/main" val="24827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مـی پـرستـیم  نـام  تـو  را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تـویی  یـگـانـه  خـدای  مـا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مـی پـرسـتیم  نـام  تـو  را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تـویی  تـنها  راه  نجات  مـا</a:t>
            </a:r>
          </a:p>
        </p:txBody>
      </p:sp>
    </p:spTree>
    <p:extLst>
      <p:ext uri="{BB962C8B-B14F-4D97-AF65-F5344CB8AC3E}">
        <p14:creationId xmlns:p14="http://schemas.microsoft.com/office/powerpoint/2010/main" val="1394529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یهوه  یهوه</a:t>
            </a:r>
          </a:p>
          <a:p>
            <a:pPr algn="ctr" rtl="1"/>
            <a:r>
              <a:rPr lang="fa-IR" sz="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خداوند  پـرجلـال </a:t>
            </a:r>
          </a:p>
          <a:p>
            <a:pPr algn="ctr" rtl="1"/>
            <a:endParaRPr lang="fa-IR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یهوه  یهوه </a:t>
            </a:r>
          </a:p>
          <a:p>
            <a:pPr algn="ctr" rtl="1"/>
            <a:endParaRPr lang="fa-IR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تــو  قـادر  و  مـتـعـال</a:t>
            </a:r>
          </a:p>
        </p:txBody>
      </p:sp>
    </p:spTree>
    <p:extLst>
      <p:ext uri="{BB962C8B-B14F-4D97-AF65-F5344CB8AC3E}">
        <p14:creationId xmlns:p14="http://schemas.microsoft.com/office/powerpoint/2010/main" val="2281987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10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74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2019-08-29T17:21:48Z</dcterms:created>
  <dcterms:modified xsi:type="dcterms:W3CDTF">2025-05-06T15:28:40Z</dcterms:modified>
</cp:coreProperties>
</file>