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52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6874-9DD4-4E4D-93E1-0BBE6170228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3DABB-3CC9-4B4C-8B03-A411A1A2C0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89802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6874-9DD4-4E4D-93E1-0BBE6170228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3DABB-3CC9-4B4C-8B03-A411A1A2C0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132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6874-9DD4-4E4D-93E1-0BBE6170228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3DABB-3CC9-4B4C-8B03-A411A1A2C0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2933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6874-9DD4-4E4D-93E1-0BBE6170228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3DABB-3CC9-4B4C-8B03-A411A1A2C0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58269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6874-9DD4-4E4D-93E1-0BBE6170228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3DABB-3CC9-4B4C-8B03-A411A1A2C0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81947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6874-9DD4-4E4D-93E1-0BBE6170228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3DABB-3CC9-4B4C-8B03-A411A1A2C0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04271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6874-9DD4-4E4D-93E1-0BBE6170228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3DABB-3CC9-4B4C-8B03-A411A1A2C0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26206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6874-9DD4-4E4D-93E1-0BBE6170228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3DABB-3CC9-4B4C-8B03-A411A1A2C0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02828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6874-9DD4-4E4D-93E1-0BBE6170228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3DABB-3CC9-4B4C-8B03-A411A1A2C0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2298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6874-9DD4-4E4D-93E1-0BBE6170228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3DABB-3CC9-4B4C-8B03-A411A1A2C0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65781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6874-9DD4-4E4D-93E1-0BBE6170228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3DABB-3CC9-4B4C-8B03-A411A1A2C0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33083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B56874-9DD4-4E4D-93E1-0BBE61702289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3DABB-3CC9-4B4C-8B03-A411A1A2C0C7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973574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874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38C48A-39E2-C646-B810-1DE91C1FAEEE}"/>
              </a:ext>
            </a:extLst>
          </p:cNvPr>
          <p:cNvSpPr/>
          <p:nvPr/>
        </p:nvSpPr>
        <p:spPr>
          <a:xfrm>
            <a:off x="0" y="0"/>
            <a:ext cx="12192000" cy="691234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روی تو را می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طلبم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×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355490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9015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38C48A-39E2-C646-B810-1DE91C1FAEEE}"/>
              </a:ext>
            </a:extLst>
          </p:cNvPr>
          <p:cNvSpPr/>
          <p:nvPr/>
        </p:nvSpPr>
        <p:spPr>
          <a:xfrm>
            <a:off x="0" y="0"/>
            <a:ext cx="12192000" cy="691234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را می خواهم بیشتر بشناسم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رویت را بر من نمایان کن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را می خواهم بیشتر بشناسم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کلامت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بر من تو آشکار کن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73629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38C48A-39E2-C646-B810-1DE91C1FAEEE}"/>
              </a:ext>
            </a:extLst>
          </p:cNvPr>
          <p:cNvSpPr/>
          <p:nvPr/>
        </p:nvSpPr>
        <p:spPr>
          <a:xfrm>
            <a:off x="0" y="0"/>
            <a:ext cx="12192000" cy="691234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نور پاکت بر من بتابد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تاریکی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هایم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محو شود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آتش حضورت بیاید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 مرا بپوشاند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92020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38C48A-39E2-C646-B810-1DE91C1FAEEE}"/>
              </a:ext>
            </a:extLst>
          </p:cNvPr>
          <p:cNvSpPr/>
          <p:nvPr/>
        </p:nvSpPr>
        <p:spPr>
          <a:xfrm>
            <a:off x="0" y="0"/>
            <a:ext cx="12192000" cy="691234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روی تو را می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طلبم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×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27450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38C48A-39E2-C646-B810-1DE91C1FAEEE}"/>
              </a:ext>
            </a:extLst>
          </p:cNvPr>
          <p:cNvSpPr/>
          <p:nvPr/>
        </p:nvSpPr>
        <p:spPr>
          <a:xfrm>
            <a:off x="0" y="0"/>
            <a:ext cx="12192000" cy="691234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مشتاقم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 چشمانم ببینم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نهرهای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آب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خواهم از نهر تو من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بنوشم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جانم را سیراب نما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46791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38C48A-39E2-C646-B810-1DE91C1FAEEE}"/>
              </a:ext>
            </a:extLst>
          </p:cNvPr>
          <p:cNvSpPr/>
          <p:nvPr/>
        </p:nvSpPr>
        <p:spPr>
          <a:xfrm>
            <a:off x="0" y="0"/>
            <a:ext cx="12192000" cy="691234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مسح حضورت بر من بیاید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 مرا برافرازد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حضور تو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قوتم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بخشد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پیروزیم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در تو یابم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98997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38C48A-39E2-C646-B810-1DE91C1FAEEE}"/>
              </a:ext>
            </a:extLst>
          </p:cNvPr>
          <p:cNvSpPr/>
          <p:nvPr/>
        </p:nvSpPr>
        <p:spPr>
          <a:xfrm>
            <a:off x="0" y="0"/>
            <a:ext cx="12192000" cy="691234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</a:t>
            </a:r>
          </a:p>
          <a:p>
            <a:pPr algn="ctr" rtl="1">
              <a:lnSpc>
                <a:spcPct val="150000"/>
              </a:lnSpc>
            </a:pP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روی تو را می </a:t>
            </a:r>
            <a:r>
              <a:rPr lang="fa-IR" sz="4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طلبم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×</a:t>
            </a:r>
            <a:r>
              <a:rPr lang="fa-IR" sz="4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</a:t>
            </a:r>
          </a:p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60356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38C48A-39E2-C646-B810-1DE91C1FAEEE}"/>
              </a:ext>
            </a:extLst>
          </p:cNvPr>
          <p:cNvSpPr/>
          <p:nvPr/>
        </p:nvSpPr>
        <p:spPr>
          <a:xfrm>
            <a:off x="0" y="0"/>
            <a:ext cx="12192000" cy="691234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سرچشمه‌ی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محبت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تابانی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نور رحمت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مشتاقم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تا بچشم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نهر آب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حیاتت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765119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38C48A-39E2-C646-B810-1DE91C1FAEEE}"/>
              </a:ext>
            </a:extLst>
          </p:cNvPr>
          <p:cNvSpPr/>
          <p:nvPr/>
        </p:nvSpPr>
        <p:spPr>
          <a:xfrm>
            <a:off x="0" y="0"/>
            <a:ext cx="12192000" cy="691234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سرچشمه‌ی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محبت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تابانی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نور رحمت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سیرابم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کن ای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کلام و روح پاکت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79021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133</Words>
  <Application>Microsoft Office PowerPoint</Application>
  <PresentationFormat>Widescreen</PresentationFormat>
  <Paragraphs>45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2022-03-30T15:29:28Z</dcterms:created>
  <dcterms:modified xsi:type="dcterms:W3CDTF">2025-04-29T10:32:18Z</dcterms:modified>
</cp:coreProperties>
</file>