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8" r:id="rId3"/>
    <p:sldId id="257" r:id="rId4"/>
    <p:sldId id="259" r:id="rId5"/>
    <p:sldId id="256" r:id="rId6"/>
    <p:sldId id="260" r:id="rId7"/>
    <p:sldId id="273" r:id="rId8"/>
    <p:sldId id="262" r:id="rId9"/>
    <p:sldId id="274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60" autoAdjust="0"/>
    <p:restoredTop sz="94660"/>
  </p:normalViewPr>
  <p:slideViewPr>
    <p:cSldViewPr snapToGrid="0">
      <p:cViewPr varScale="1">
        <p:scale>
          <a:sx n="85" d="100"/>
          <a:sy n="85" d="100"/>
        </p:scale>
        <p:origin x="63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E2FB1A6-1455-0143-9870-22CED3A9AE7A}"/>
    <pc:docChg chg="addSld delSld modSld sldOrd modMainMaster">
      <pc:chgData name="Niloofar Hosseini" userId="eb3e3110-2622-43cd-88f0-a4c46bd91734" providerId="ADAL" clId="{4E2FB1A6-1455-0143-9870-22CED3A9AE7A}" dt="2024-05-22T12:05:21.011" v="419" actId="20578"/>
      <pc:docMkLst>
        <pc:docMk/>
      </pc:docMkLst>
      <pc:sldChg chg="modSp mod">
        <pc:chgData name="Niloofar Hosseini" userId="eb3e3110-2622-43cd-88f0-a4c46bd91734" providerId="ADAL" clId="{4E2FB1A6-1455-0143-9870-22CED3A9AE7A}" dt="2024-05-22T12:02:28.694" v="276" actId="20577"/>
        <pc:sldMkLst>
          <pc:docMk/>
          <pc:sldMk cId="2581395378" sldId="256"/>
        </pc:sldMkLst>
        <pc:spChg chg="mod">
          <ac:chgData name="Niloofar Hosseini" userId="eb3e3110-2622-43cd-88f0-a4c46bd91734" providerId="ADAL" clId="{4E2FB1A6-1455-0143-9870-22CED3A9AE7A}" dt="2024-05-22T12:02:28.694" v="276" actId="20577"/>
          <ac:spMkLst>
            <pc:docMk/>
            <pc:sldMk cId="2581395378" sldId="256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4E2FB1A6-1455-0143-9870-22CED3A9AE7A}" dt="2024-05-22T12:00:43.985" v="232" actId="113"/>
        <pc:sldMkLst>
          <pc:docMk/>
          <pc:sldMk cId="2114644315" sldId="257"/>
        </pc:sldMkLst>
        <pc:spChg chg="mod">
          <ac:chgData name="Niloofar Hosseini" userId="eb3e3110-2622-43cd-88f0-a4c46bd91734" providerId="ADAL" clId="{4E2FB1A6-1455-0143-9870-22CED3A9AE7A}" dt="2024-05-22T12:00:43.985" v="232" actId="113"/>
          <ac:spMkLst>
            <pc:docMk/>
            <pc:sldMk cId="2114644315" sldId="257"/>
            <ac:spMk id="2" creationId="{00000000-0000-0000-0000-000000000000}"/>
          </ac:spMkLst>
        </pc:spChg>
      </pc:sldChg>
      <pc:sldChg chg="addSp delSp modSp mod setBg">
        <pc:chgData name="Niloofar Hosseini" userId="eb3e3110-2622-43cd-88f0-a4c46bd91734" providerId="ADAL" clId="{4E2FB1A6-1455-0143-9870-22CED3A9AE7A}" dt="2024-05-22T11:59:31.746" v="180"/>
        <pc:sldMkLst>
          <pc:docMk/>
          <pc:sldMk cId="3004010505" sldId="258"/>
        </pc:sldMkLst>
        <pc:spChg chg="mod">
          <ac:chgData name="Niloofar Hosseini" userId="eb3e3110-2622-43cd-88f0-a4c46bd91734" providerId="ADAL" clId="{4E2FB1A6-1455-0143-9870-22CED3A9AE7A}" dt="2024-05-22T11:58:40.526" v="128" actId="403"/>
          <ac:spMkLst>
            <pc:docMk/>
            <pc:sldMk cId="3004010505" sldId="258"/>
            <ac:spMk id="2" creationId="{00000000-0000-0000-0000-000000000000}"/>
          </ac:spMkLst>
        </pc:spChg>
        <pc:spChg chg="add del mod">
          <ac:chgData name="Niloofar Hosseini" userId="eb3e3110-2622-43cd-88f0-a4c46bd91734" providerId="ADAL" clId="{4E2FB1A6-1455-0143-9870-22CED3A9AE7A}" dt="2024-05-22T11:59:31.746" v="180"/>
          <ac:spMkLst>
            <pc:docMk/>
            <pc:sldMk cId="3004010505" sldId="258"/>
            <ac:spMk id="3" creationId="{36100268-5448-0731-6765-C1EE455240D5}"/>
          </ac:spMkLst>
        </pc:spChg>
      </pc:sldChg>
      <pc:sldChg chg="modSp mod">
        <pc:chgData name="Niloofar Hosseini" userId="eb3e3110-2622-43cd-88f0-a4c46bd91734" providerId="ADAL" clId="{4E2FB1A6-1455-0143-9870-22CED3A9AE7A}" dt="2024-05-22T12:03:12.449" v="277" actId="20577"/>
        <pc:sldMkLst>
          <pc:docMk/>
          <pc:sldMk cId="3131458476" sldId="259"/>
        </pc:sldMkLst>
        <pc:spChg chg="mod">
          <ac:chgData name="Niloofar Hosseini" userId="eb3e3110-2622-43cd-88f0-a4c46bd91734" providerId="ADAL" clId="{4E2FB1A6-1455-0143-9870-22CED3A9AE7A}" dt="2024-05-22T12:03:12.449" v="277" actId="20577"/>
          <ac:spMkLst>
            <pc:docMk/>
            <pc:sldMk cId="3131458476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E2FB1A6-1455-0143-9870-22CED3A9AE7A}" dt="2024-05-22T12:04:06.114" v="348" actId="403"/>
        <pc:sldMkLst>
          <pc:docMk/>
          <pc:sldMk cId="1599093141" sldId="260"/>
        </pc:sldMkLst>
        <pc:spChg chg="mod">
          <ac:chgData name="Niloofar Hosseini" userId="eb3e3110-2622-43cd-88f0-a4c46bd91734" providerId="ADAL" clId="{4E2FB1A6-1455-0143-9870-22CED3A9AE7A}" dt="2024-05-22T12:04:06.114" v="348" actId="403"/>
          <ac:spMkLst>
            <pc:docMk/>
            <pc:sldMk cId="1599093141" sldId="260"/>
            <ac:spMk id="5" creationId="{00000000-0000-0000-0000-000000000000}"/>
          </ac:spMkLst>
        </pc:spChg>
      </pc:sldChg>
      <pc:sldChg chg="modSp mod">
        <pc:chgData name="Niloofar Hosseini" userId="eb3e3110-2622-43cd-88f0-a4c46bd91734" providerId="ADAL" clId="{4E2FB1A6-1455-0143-9870-22CED3A9AE7A}" dt="2024-05-22T12:05:13.214" v="416" actId="20577"/>
        <pc:sldMkLst>
          <pc:docMk/>
          <pc:sldMk cId="3819917309" sldId="262"/>
        </pc:sldMkLst>
        <pc:spChg chg="mod">
          <ac:chgData name="Niloofar Hosseini" userId="eb3e3110-2622-43cd-88f0-a4c46bd91734" providerId="ADAL" clId="{4E2FB1A6-1455-0143-9870-22CED3A9AE7A}" dt="2024-05-22T12:05:13.214" v="416" actId="20577"/>
          <ac:spMkLst>
            <pc:docMk/>
            <pc:sldMk cId="3819917309" sldId="262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4E2FB1A6-1455-0143-9870-22CED3A9AE7A}" dt="2024-05-22T11:56:59.120" v="10"/>
        <pc:sldMkLst>
          <pc:docMk/>
          <pc:sldMk cId="518743914" sldId="264"/>
        </pc:sldMkLst>
      </pc:sldChg>
      <pc:sldChg chg="setBg">
        <pc:chgData name="Niloofar Hosseini" userId="eb3e3110-2622-43cd-88f0-a4c46bd91734" providerId="ADAL" clId="{4E2FB1A6-1455-0143-9870-22CED3A9AE7A}" dt="2024-05-22T11:56:54.853" v="8"/>
        <pc:sldMkLst>
          <pc:docMk/>
          <pc:sldMk cId="2942604944" sldId="270"/>
        </pc:sldMkLst>
      </pc:sldChg>
      <pc:sldChg chg="del">
        <pc:chgData name="Niloofar Hosseini" userId="eb3e3110-2622-43cd-88f0-a4c46bd91734" providerId="ADAL" clId="{4E2FB1A6-1455-0143-9870-22CED3A9AE7A}" dt="2024-05-22T12:04:19.209" v="349" actId="2696"/>
        <pc:sldMkLst>
          <pc:docMk/>
          <pc:sldMk cId="2999622455" sldId="271"/>
        </pc:sldMkLst>
      </pc:sldChg>
      <pc:sldChg chg="del">
        <pc:chgData name="Niloofar Hosseini" userId="eb3e3110-2622-43cd-88f0-a4c46bd91734" providerId="ADAL" clId="{4E2FB1A6-1455-0143-9870-22CED3A9AE7A}" dt="2024-05-22T12:05:17.357" v="417" actId="2696"/>
        <pc:sldMkLst>
          <pc:docMk/>
          <pc:sldMk cId="3329992147" sldId="272"/>
        </pc:sldMkLst>
      </pc:sldChg>
      <pc:sldChg chg="add ord">
        <pc:chgData name="Niloofar Hosseini" userId="eb3e3110-2622-43cd-88f0-a4c46bd91734" providerId="ADAL" clId="{4E2FB1A6-1455-0143-9870-22CED3A9AE7A}" dt="2024-05-22T12:04:22.336" v="351" actId="20578"/>
        <pc:sldMkLst>
          <pc:docMk/>
          <pc:sldMk cId="2629702438" sldId="273"/>
        </pc:sldMkLst>
      </pc:sldChg>
      <pc:sldChg chg="add ord">
        <pc:chgData name="Niloofar Hosseini" userId="eb3e3110-2622-43cd-88f0-a4c46bd91734" providerId="ADAL" clId="{4E2FB1A6-1455-0143-9870-22CED3A9AE7A}" dt="2024-05-22T12:05:21.011" v="419" actId="20578"/>
        <pc:sldMkLst>
          <pc:docMk/>
          <pc:sldMk cId="314682412" sldId="274"/>
        </pc:sldMkLst>
      </pc:sldChg>
      <pc:sldMasterChg chg="setBg modSldLayout">
        <pc:chgData name="Niloofar Hosseini" userId="eb3e3110-2622-43cd-88f0-a4c46bd91734" providerId="ADAL" clId="{4E2FB1A6-1455-0143-9870-22CED3A9AE7A}" dt="2024-05-22T11:56:47.771" v="6"/>
        <pc:sldMasterMkLst>
          <pc:docMk/>
          <pc:sldMasterMk cId="2559837316" sldId="2147483648"/>
        </pc:sldMasterMkLst>
        <pc:sldLayoutChg chg="setBg">
          <pc:chgData name="Niloofar Hosseini" userId="eb3e3110-2622-43cd-88f0-a4c46bd91734" providerId="ADAL" clId="{4E2FB1A6-1455-0143-9870-22CED3A9AE7A}" dt="2024-05-22T11:56:47.771" v="6"/>
          <pc:sldLayoutMkLst>
            <pc:docMk/>
            <pc:sldMasterMk cId="2559837316" sldId="2147483648"/>
            <pc:sldLayoutMk cId="1045185917" sldId="2147483649"/>
          </pc:sldLayoutMkLst>
        </pc:sldLayoutChg>
        <pc:sldLayoutChg chg="setBg">
          <pc:chgData name="Niloofar Hosseini" userId="eb3e3110-2622-43cd-88f0-a4c46bd91734" providerId="ADAL" clId="{4E2FB1A6-1455-0143-9870-22CED3A9AE7A}" dt="2024-05-22T11:56:47.771" v="6"/>
          <pc:sldLayoutMkLst>
            <pc:docMk/>
            <pc:sldMasterMk cId="2559837316" sldId="2147483648"/>
            <pc:sldLayoutMk cId="4188470577" sldId="2147483650"/>
          </pc:sldLayoutMkLst>
        </pc:sldLayoutChg>
        <pc:sldLayoutChg chg="setBg">
          <pc:chgData name="Niloofar Hosseini" userId="eb3e3110-2622-43cd-88f0-a4c46bd91734" providerId="ADAL" clId="{4E2FB1A6-1455-0143-9870-22CED3A9AE7A}" dt="2024-05-22T11:56:47.771" v="6"/>
          <pc:sldLayoutMkLst>
            <pc:docMk/>
            <pc:sldMasterMk cId="2559837316" sldId="2147483648"/>
            <pc:sldLayoutMk cId="3316647533" sldId="2147483651"/>
          </pc:sldLayoutMkLst>
        </pc:sldLayoutChg>
        <pc:sldLayoutChg chg="setBg">
          <pc:chgData name="Niloofar Hosseini" userId="eb3e3110-2622-43cd-88f0-a4c46bd91734" providerId="ADAL" clId="{4E2FB1A6-1455-0143-9870-22CED3A9AE7A}" dt="2024-05-22T11:56:47.771" v="6"/>
          <pc:sldLayoutMkLst>
            <pc:docMk/>
            <pc:sldMasterMk cId="2559837316" sldId="2147483648"/>
            <pc:sldLayoutMk cId="1644903127" sldId="2147483652"/>
          </pc:sldLayoutMkLst>
        </pc:sldLayoutChg>
        <pc:sldLayoutChg chg="setBg">
          <pc:chgData name="Niloofar Hosseini" userId="eb3e3110-2622-43cd-88f0-a4c46bd91734" providerId="ADAL" clId="{4E2FB1A6-1455-0143-9870-22CED3A9AE7A}" dt="2024-05-22T11:56:47.771" v="6"/>
          <pc:sldLayoutMkLst>
            <pc:docMk/>
            <pc:sldMasterMk cId="2559837316" sldId="2147483648"/>
            <pc:sldLayoutMk cId="3548966684" sldId="2147483653"/>
          </pc:sldLayoutMkLst>
        </pc:sldLayoutChg>
        <pc:sldLayoutChg chg="setBg">
          <pc:chgData name="Niloofar Hosseini" userId="eb3e3110-2622-43cd-88f0-a4c46bd91734" providerId="ADAL" clId="{4E2FB1A6-1455-0143-9870-22CED3A9AE7A}" dt="2024-05-22T11:56:47.771" v="6"/>
          <pc:sldLayoutMkLst>
            <pc:docMk/>
            <pc:sldMasterMk cId="2559837316" sldId="2147483648"/>
            <pc:sldLayoutMk cId="3661922809" sldId="2147483654"/>
          </pc:sldLayoutMkLst>
        </pc:sldLayoutChg>
        <pc:sldLayoutChg chg="setBg">
          <pc:chgData name="Niloofar Hosseini" userId="eb3e3110-2622-43cd-88f0-a4c46bd91734" providerId="ADAL" clId="{4E2FB1A6-1455-0143-9870-22CED3A9AE7A}" dt="2024-05-22T11:56:47.771" v="6"/>
          <pc:sldLayoutMkLst>
            <pc:docMk/>
            <pc:sldMasterMk cId="2559837316" sldId="2147483648"/>
            <pc:sldLayoutMk cId="4240919786" sldId="2147483655"/>
          </pc:sldLayoutMkLst>
        </pc:sldLayoutChg>
        <pc:sldLayoutChg chg="setBg">
          <pc:chgData name="Niloofar Hosseini" userId="eb3e3110-2622-43cd-88f0-a4c46bd91734" providerId="ADAL" clId="{4E2FB1A6-1455-0143-9870-22CED3A9AE7A}" dt="2024-05-22T11:56:47.771" v="6"/>
          <pc:sldLayoutMkLst>
            <pc:docMk/>
            <pc:sldMasterMk cId="2559837316" sldId="2147483648"/>
            <pc:sldLayoutMk cId="1935512106" sldId="2147483656"/>
          </pc:sldLayoutMkLst>
        </pc:sldLayoutChg>
        <pc:sldLayoutChg chg="setBg">
          <pc:chgData name="Niloofar Hosseini" userId="eb3e3110-2622-43cd-88f0-a4c46bd91734" providerId="ADAL" clId="{4E2FB1A6-1455-0143-9870-22CED3A9AE7A}" dt="2024-05-22T11:56:47.771" v="6"/>
          <pc:sldLayoutMkLst>
            <pc:docMk/>
            <pc:sldMasterMk cId="2559837316" sldId="2147483648"/>
            <pc:sldLayoutMk cId="1465961227" sldId="2147483657"/>
          </pc:sldLayoutMkLst>
        </pc:sldLayoutChg>
        <pc:sldLayoutChg chg="setBg">
          <pc:chgData name="Niloofar Hosseini" userId="eb3e3110-2622-43cd-88f0-a4c46bd91734" providerId="ADAL" clId="{4E2FB1A6-1455-0143-9870-22CED3A9AE7A}" dt="2024-05-22T11:56:47.771" v="6"/>
          <pc:sldLayoutMkLst>
            <pc:docMk/>
            <pc:sldMasterMk cId="2559837316" sldId="2147483648"/>
            <pc:sldLayoutMk cId="2792111318" sldId="2147483658"/>
          </pc:sldLayoutMkLst>
        </pc:sldLayoutChg>
        <pc:sldLayoutChg chg="setBg">
          <pc:chgData name="Niloofar Hosseini" userId="eb3e3110-2622-43cd-88f0-a4c46bd91734" providerId="ADAL" clId="{4E2FB1A6-1455-0143-9870-22CED3A9AE7A}" dt="2024-05-22T11:56:47.771" v="6"/>
          <pc:sldLayoutMkLst>
            <pc:docMk/>
            <pc:sldMasterMk cId="2559837316" sldId="2147483648"/>
            <pc:sldLayoutMk cId="67951072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4A24-F59B-4126-8804-C1D9F8C34FF4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881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4A24-F59B-4126-8804-C1D9F8C34FF4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736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4A24-F59B-4126-8804-C1D9F8C34FF4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033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4A24-F59B-4126-8804-C1D9F8C34FF4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166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4A24-F59B-4126-8804-C1D9F8C34FF4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7120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4A24-F59B-4126-8804-C1D9F8C34FF4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720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4A24-F59B-4126-8804-C1D9F8C34FF4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216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4A24-F59B-4126-8804-C1D9F8C34FF4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950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4A24-F59B-4126-8804-C1D9F8C34FF4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456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4A24-F59B-4126-8804-C1D9F8C34FF4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577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4A24-F59B-4126-8804-C1D9F8C34FF4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292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E4A24-F59B-4126-8804-C1D9F8C34FF4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7349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2604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8743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94369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را می خواهم از آن توام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نه کسی دیگر ، نه کسی دیگر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تشنه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ی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توام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مشتاقت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هستم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نه کسی دیگر ، نه کسی دیگر</a:t>
            </a:r>
          </a:p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04010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705263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ایمان دارم خواهی آمد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همچون باران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644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0686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بریزد بریزد 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458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-1"/>
            <a:ext cx="12090399" cy="6865662"/>
          </a:xfr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>
            <a:spAutoFit/>
          </a:bodyPr>
          <a:lstStyle/>
          <a:p>
            <a:pPr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بریزد بریزد </a:t>
            </a:r>
          </a:p>
          <a:p>
            <a:pPr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بگشا درهای آسمان</a:t>
            </a:r>
          </a:p>
          <a:p>
            <a:pPr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۴)  </a:t>
            </a:r>
            <a:b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395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56640" y="304800"/>
            <a:ext cx="100990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2000" cy="70064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باران عشقت می ریزد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نسیم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روحت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می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وزد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تپش قلب آسمان را بشنوم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093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-1"/>
            <a:ext cx="12090399" cy="6865662"/>
          </a:xfr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>
            <a:spAutoFit/>
          </a:bodyPr>
          <a:lstStyle/>
          <a:p>
            <a:pPr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بریزد بریزد </a:t>
            </a:r>
          </a:p>
          <a:p>
            <a:pPr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بگشا درهای آسمان</a:t>
            </a:r>
          </a:p>
          <a:p>
            <a:pPr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۴)  </a:t>
            </a:r>
            <a:b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702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75308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بگذار ببینم جلال رویت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آشکار ساز خود را خداوند</a:t>
            </a:r>
          </a:p>
          <a:p>
            <a:pPr algn="ctr" rtl="1">
              <a:lnSpc>
                <a:spcPct val="20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917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-1"/>
            <a:ext cx="12090399" cy="6865662"/>
          </a:xfr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>
            <a:spAutoFit/>
          </a:bodyPr>
          <a:lstStyle/>
          <a:p>
            <a:pPr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بریزد بریزد </a:t>
            </a:r>
          </a:p>
          <a:p>
            <a:pPr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بگشا درهای آسمان</a:t>
            </a:r>
          </a:p>
          <a:p>
            <a:pPr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۴)  </a:t>
            </a:r>
            <a:b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82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3018</TotalTime>
  <Words>98</Words>
  <Application>Microsoft Office PowerPoint</Application>
  <PresentationFormat>Widescreen</PresentationFormat>
  <Paragraphs>34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15</cp:revision>
  <dcterms:created xsi:type="dcterms:W3CDTF">2018-08-07T18:03:24Z</dcterms:created>
  <dcterms:modified xsi:type="dcterms:W3CDTF">2025-05-06T15:10:55Z</dcterms:modified>
</cp:coreProperties>
</file>