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65" r:id="rId2"/>
    <p:sldId id="267" r:id="rId3"/>
    <p:sldId id="266" r:id="rId4"/>
    <p:sldId id="256" r:id="rId5"/>
    <p:sldId id="268" r:id="rId6"/>
    <p:sldId id="269" r:id="rId7"/>
    <p:sldId id="27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6" autoAdjust="0"/>
    <p:restoredTop sz="94660"/>
  </p:normalViewPr>
  <p:slideViewPr>
    <p:cSldViewPr snapToGrid="0">
      <p:cViewPr varScale="1">
        <p:scale>
          <a:sx n="85" d="100"/>
          <a:sy n="85" d="100"/>
        </p:scale>
        <p:origin x="55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34308DC-A646-9E4D-A146-D2292CF4B519}"/>
    <pc:docChg chg="undo custSel addSld delSld modSld sldOrd modMainMaster">
      <pc:chgData name="Niloofar Hosseini" userId="eb3e3110-2622-43cd-88f0-a4c46bd91734" providerId="ADAL" clId="{634308DC-A646-9E4D-A146-D2292CF4B519}" dt="2024-05-21T15:28:00.606" v="435" actId="2696"/>
      <pc:docMkLst>
        <pc:docMk/>
      </pc:docMkLst>
      <pc:sldChg chg="addSp delSp modSp mod setBg">
        <pc:chgData name="Niloofar Hosseini" userId="eb3e3110-2622-43cd-88f0-a4c46bd91734" providerId="ADAL" clId="{634308DC-A646-9E4D-A146-D2292CF4B519}" dt="2024-05-21T15:06:38.112" v="128" actId="403"/>
        <pc:sldMkLst>
          <pc:docMk/>
          <pc:sldMk cId="1390521588" sldId="256"/>
        </pc:sldMkLst>
        <pc:spChg chg="add del mod">
          <ac:chgData name="Niloofar Hosseini" userId="eb3e3110-2622-43cd-88f0-a4c46bd91734" providerId="ADAL" clId="{634308DC-A646-9E4D-A146-D2292CF4B519}" dt="2024-05-21T15:06:09.204" v="110"/>
          <ac:spMkLst>
            <pc:docMk/>
            <pc:sldMk cId="1390521588" sldId="256"/>
            <ac:spMk id="2" creationId="{712B9B34-F692-595F-6F8D-58C5238EFD66}"/>
          </ac:spMkLst>
        </pc:spChg>
        <pc:spChg chg="mod">
          <ac:chgData name="Niloofar Hosseini" userId="eb3e3110-2622-43cd-88f0-a4c46bd91734" providerId="ADAL" clId="{634308DC-A646-9E4D-A146-D2292CF4B519}" dt="2024-05-21T15:06:38.112" v="128" actId="403"/>
          <ac:spMkLst>
            <pc:docMk/>
            <pc:sldMk cId="1390521588" sldId="256"/>
            <ac:spMk id="8" creationId="{00000000-0000-0000-0000-000000000000}"/>
          </ac:spMkLst>
        </pc:spChg>
      </pc:sldChg>
      <pc:sldChg chg="modSp del mod">
        <pc:chgData name="Niloofar Hosseini" userId="eb3e3110-2622-43cd-88f0-a4c46bd91734" providerId="ADAL" clId="{634308DC-A646-9E4D-A146-D2292CF4B519}" dt="2024-05-21T15:09:12.488" v="205" actId="2696"/>
        <pc:sldMkLst>
          <pc:docMk/>
          <pc:sldMk cId="794266186" sldId="257"/>
        </pc:sldMkLst>
        <pc:spChg chg="mod">
          <ac:chgData name="Niloofar Hosseini" userId="eb3e3110-2622-43cd-88f0-a4c46bd91734" providerId="ADAL" clId="{634308DC-A646-9E4D-A146-D2292CF4B519}" dt="2024-05-21T15:06:44.097" v="129" actId="108"/>
          <ac:spMkLst>
            <pc:docMk/>
            <pc:sldMk cId="794266186" sldId="257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634308DC-A646-9E4D-A146-D2292CF4B519}" dt="2024-05-21T15:15:20.708" v="271"/>
        <pc:sldMkLst>
          <pc:docMk/>
          <pc:sldMk cId="454046681" sldId="258"/>
        </pc:sldMkLst>
        <pc:spChg chg="add del mod">
          <ac:chgData name="Niloofar Hosseini" userId="eb3e3110-2622-43cd-88f0-a4c46bd91734" providerId="ADAL" clId="{634308DC-A646-9E4D-A146-D2292CF4B519}" dt="2024-05-21T15:15:20.708" v="271"/>
          <ac:spMkLst>
            <pc:docMk/>
            <pc:sldMk cId="454046681" sldId="258"/>
            <ac:spMk id="2" creationId="{6633AB93-C4B9-21DB-EB5F-110191D89C3C}"/>
          </ac:spMkLst>
        </pc:spChg>
        <pc:spChg chg="mod">
          <ac:chgData name="Niloofar Hosseini" userId="eb3e3110-2622-43cd-88f0-a4c46bd91734" providerId="ADAL" clId="{634308DC-A646-9E4D-A146-D2292CF4B519}" dt="2024-05-21T15:15:17.874" v="269" actId="20577"/>
          <ac:spMkLst>
            <pc:docMk/>
            <pc:sldMk cId="454046681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2:33.342" v="362" actId="20577"/>
        <pc:sldMkLst>
          <pc:docMk/>
          <pc:sldMk cId="302764102" sldId="259"/>
        </pc:sldMkLst>
        <pc:spChg chg="mod">
          <ac:chgData name="Niloofar Hosseini" userId="eb3e3110-2622-43cd-88f0-a4c46bd91734" providerId="ADAL" clId="{634308DC-A646-9E4D-A146-D2292CF4B519}" dt="2024-05-21T15:22:33.342" v="362" actId="20577"/>
          <ac:spMkLst>
            <pc:docMk/>
            <pc:sldMk cId="302764102" sldId="259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7:48.747" v="432" actId="20577"/>
        <pc:sldMkLst>
          <pc:docMk/>
          <pc:sldMk cId="864366649" sldId="260"/>
        </pc:sldMkLst>
        <pc:spChg chg="mod">
          <ac:chgData name="Niloofar Hosseini" userId="eb3e3110-2622-43cd-88f0-a4c46bd91734" providerId="ADAL" clId="{634308DC-A646-9E4D-A146-D2292CF4B519}" dt="2024-05-21T15:27:48.747" v="432" actId="20577"/>
          <ac:spMkLst>
            <pc:docMk/>
            <pc:sldMk cId="864366649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634308DC-A646-9E4D-A146-D2292CF4B519}" dt="2024-05-21T15:04:47.848" v="6"/>
        <pc:sldMkLst>
          <pc:docMk/>
          <pc:sldMk cId="3227724176" sldId="261"/>
        </pc:sldMkLst>
      </pc:sldChg>
      <pc:sldChg chg="setBg">
        <pc:chgData name="Niloofar Hosseini" userId="eb3e3110-2622-43cd-88f0-a4c46bd91734" providerId="ADAL" clId="{634308DC-A646-9E4D-A146-D2292CF4B519}" dt="2024-05-21T15:04:43.307" v="4"/>
        <pc:sldMkLst>
          <pc:docMk/>
          <pc:sldMk cId="4268178982" sldId="265"/>
        </pc:sldMkLst>
      </pc:sldChg>
      <pc:sldChg chg="del">
        <pc:chgData name="Niloofar Hosseini" userId="eb3e3110-2622-43cd-88f0-a4c46bd91734" providerId="ADAL" clId="{634308DC-A646-9E4D-A146-D2292CF4B519}" dt="2024-05-21T15:22:42.033" v="363" actId="2696"/>
        <pc:sldMkLst>
          <pc:docMk/>
          <pc:sldMk cId="1137209985" sldId="269"/>
        </pc:sldMkLst>
      </pc:sldChg>
      <pc:sldChg chg="del">
        <pc:chgData name="Niloofar Hosseini" userId="eb3e3110-2622-43cd-88f0-a4c46bd91734" providerId="ADAL" clId="{634308DC-A646-9E4D-A146-D2292CF4B519}" dt="2024-05-21T15:22:51.260" v="368" actId="2696"/>
        <pc:sldMkLst>
          <pc:docMk/>
          <pc:sldMk cId="4283265819" sldId="270"/>
        </pc:sldMkLst>
      </pc:sldChg>
      <pc:sldChg chg="del">
        <pc:chgData name="Niloofar Hosseini" userId="eb3e3110-2622-43cd-88f0-a4c46bd91734" providerId="ADAL" clId="{634308DC-A646-9E4D-A146-D2292CF4B519}" dt="2024-05-21T15:28:00.606" v="435" actId="2696"/>
        <pc:sldMkLst>
          <pc:docMk/>
          <pc:sldMk cId="3734285833" sldId="271"/>
        </pc:sldMkLst>
      </pc:sldChg>
      <pc:sldChg chg="add del">
        <pc:chgData name="Niloofar Hosseini" userId="eb3e3110-2622-43cd-88f0-a4c46bd91734" providerId="ADAL" clId="{634308DC-A646-9E4D-A146-D2292CF4B519}" dt="2024-05-21T15:06:10.802" v="111" actId="2696"/>
        <pc:sldMkLst>
          <pc:docMk/>
          <pc:sldMk cId="1507083952" sldId="272"/>
        </pc:sldMkLst>
      </pc:sldChg>
      <pc:sldChg chg="modSp add mod">
        <pc:chgData name="Niloofar Hosseini" userId="eb3e3110-2622-43cd-88f0-a4c46bd91734" providerId="ADAL" clId="{634308DC-A646-9E4D-A146-D2292CF4B519}" dt="2024-05-21T15:09:52.847" v="216" actId="404"/>
        <pc:sldMkLst>
          <pc:docMk/>
          <pc:sldMk cId="2133712568" sldId="272"/>
        </pc:sldMkLst>
        <pc:spChg chg="mod">
          <ac:chgData name="Niloofar Hosseini" userId="eb3e3110-2622-43cd-88f0-a4c46bd91734" providerId="ADAL" clId="{634308DC-A646-9E4D-A146-D2292CF4B519}" dt="2024-05-21T15:09:52.847" v="216" actId="404"/>
          <ac:spMkLst>
            <pc:docMk/>
            <pc:sldMk cId="2133712568" sldId="272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634308DC-A646-9E4D-A146-D2292CF4B519}" dt="2024-05-21T15:22:45.826" v="365" actId="20578"/>
        <pc:sldMkLst>
          <pc:docMk/>
          <pc:sldMk cId="3428301207" sldId="273"/>
        </pc:sldMkLst>
      </pc:sldChg>
      <pc:sldChg chg="add ord">
        <pc:chgData name="Niloofar Hosseini" userId="eb3e3110-2622-43cd-88f0-a4c46bd91734" providerId="ADAL" clId="{634308DC-A646-9E4D-A146-D2292CF4B519}" dt="2024-05-21T15:22:50.277" v="367" actId="20578"/>
        <pc:sldMkLst>
          <pc:docMk/>
          <pc:sldMk cId="307463773" sldId="274"/>
        </pc:sldMkLst>
      </pc:sldChg>
      <pc:sldChg chg="add ord">
        <pc:chgData name="Niloofar Hosseini" userId="eb3e3110-2622-43cd-88f0-a4c46bd91734" providerId="ADAL" clId="{634308DC-A646-9E4D-A146-D2292CF4B519}" dt="2024-05-21T15:27:59.632" v="434" actId="20578"/>
        <pc:sldMkLst>
          <pc:docMk/>
          <pc:sldMk cId="3739858154" sldId="275"/>
        </pc:sldMkLst>
      </pc:sldChg>
      <pc:sldMasterChg chg="setBg modSldLayout">
        <pc:chgData name="Niloofar Hosseini" userId="eb3e3110-2622-43cd-88f0-a4c46bd91734" providerId="ADAL" clId="{634308DC-A646-9E4D-A146-D2292CF4B519}" dt="2024-05-21T15:04:36.702" v="2"/>
        <pc:sldMasterMkLst>
          <pc:docMk/>
          <pc:sldMasterMk cId="361654288" sldId="2147483648"/>
        </pc:sldMasterMkLst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641698387" sldId="2147483649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451499298" sldId="2147483650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53126412" sldId="2147483651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934004213" sldId="2147483652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123944936" sldId="2147483653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028159630" sldId="2147483654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677618214" sldId="2147483655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614171325" sldId="2147483656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903624834" sldId="2147483657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293462116" sldId="2147483658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43438048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E09E-C3A9-4C6D-BFFE-1926C7FC4782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043AC-B3FC-4CD4-98BD-982B39946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7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95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04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0873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687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1794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741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07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80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1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7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10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87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02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68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96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1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0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6041-1FC8-49B1-89C7-4C29C468C8A4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881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178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70375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گوش پیچید آوازی خوش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معشوق من رسید آوایی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گفت از پی‌ام بیا ای دلدار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شنیدم خواند سرود و ندایی</a:t>
            </a: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50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61788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را عاشقانه دوستت دارم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عاشقانه دوستت دارم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195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54121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این عشق لطیف ، پاک و وفادار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قلب من چشمه‌ایست روان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این سرود پاسخیست به معشوق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بهر عیسی پادشاه پادشاهان</a:t>
            </a: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521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61788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را عاشقانه دوستت دارم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عاشقانه دوستت دارم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534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54121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آغوش من برای تو باز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حضور تو مرا سیراب سازد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دلداده و محبوب من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عشق تو هر روز تازه‌ام سازد</a:t>
            </a: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423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61788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را عاشقانه دوستت دارم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عاشقانه دوستت دارم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867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724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</TotalTime>
  <Words>105</Words>
  <Application>Microsoft Office PowerPoint</Application>
  <PresentationFormat>Widescreen</PresentationFormat>
  <Paragraphs>33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11</cp:revision>
  <dcterms:created xsi:type="dcterms:W3CDTF">2018-08-23T12:16:56Z</dcterms:created>
  <dcterms:modified xsi:type="dcterms:W3CDTF">2025-09-02T12:56:37Z</dcterms:modified>
</cp:coreProperties>
</file>