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5" r:id="rId2"/>
    <p:sldId id="256" r:id="rId3"/>
    <p:sldId id="268" r:id="rId4"/>
    <p:sldId id="267" r:id="rId5"/>
    <p:sldId id="266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28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4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02B5798-D182-DC4E-A232-32836CBD7916}"/>
    <pc:docChg chg="undo custSel delSld modSld modMainMaster">
      <pc:chgData name="Niloofar Hosseini" userId="eb3e3110-2622-43cd-88f0-a4c46bd91734" providerId="ADAL" clId="{002B5798-D182-DC4E-A232-32836CBD7916}" dt="2024-06-26T10:03:03.761" v="195" actId="2696"/>
      <pc:docMkLst>
        <pc:docMk/>
      </pc:docMkLst>
      <pc:sldChg chg="addSp delSp modSp mod setBg">
        <pc:chgData name="Niloofar Hosseini" userId="eb3e3110-2622-43cd-88f0-a4c46bd91734" providerId="ADAL" clId="{002B5798-D182-DC4E-A232-32836CBD7916}" dt="2024-06-26T09:57:32.558" v="68" actId="20577"/>
        <pc:sldMkLst>
          <pc:docMk/>
          <pc:sldMk cId="3399335780" sldId="256"/>
        </pc:sldMkLst>
        <pc:spChg chg="add del mod">
          <ac:chgData name="Niloofar Hosseini" userId="eb3e3110-2622-43cd-88f0-a4c46bd91734" providerId="ADAL" clId="{002B5798-D182-DC4E-A232-32836CBD7916}" dt="2024-06-26T09:56:34.609" v="49"/>
          <ac:spMkLst>
            <pc:docMk/>
            <pc:sldMk cId="3399335780" sldId="256"/>
            <ac:spMk id="2" creationId="{0607978B-CDBF-CD5E-1A4B-F44EFA8B1E41}"/>
          </ac:spMkLst>
        </pc:spChg>
        <pc:spChg chg="mod">
          <ac:chgData name="Niloofar Hosseini" userId="eb3e3110-2622-43cd-88f0-a4c46bd91734" providerId="ADAL" clId="{002B5798-D182-DC4E-A232-32836CBD7916}" dt="2024-06-26T09:57:32.558" v="68" actId="20577"/>
          <ac:spMkLst>
            <pc:docMk/>
            <pc:sldMk cId="3399335780" sldId="256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09:59:45.077" v="74" actId="20577"/>
        <pc:sldMkLst>
          <pc:docMk/>
          <pc:sldMk cId="1342985186" sldId="257"/>
        </pc:sldMkLst>
        <pc:spChg chg="mod">
          <ac:chgData name="Niloofar Hosseini" userId="eb3e3110-2622-43cd-88f0-a4c46bd91734" providerId="ADAL" clId="{002B5798-D182-DC4E-A232-32836CBD7916}" dt="2024-06-26T09:59:45.077" v="74" actId="20577"/>
          <ac:spMkLst>
            <pc:docMk/>
            <pc:sldMk cId="1342985186" sldId="257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10:00:40.117" v="84" actId="20577"/>
        <pc:sldMkLst>
          <pc:docMk/>
          <pc:sldMk cId="3625455349" sldId="258"/>
        </pc:sldMkLst>
        <pc:spChg chg="mod">
          <ac:chgData name="Niloofar Hosseini" userId="eb3e3110-2622-43cd-88f0-a4c46bd91734" providerId="ADAL" clId="{002B5798-D182-DC4E-A232-32836CBD7916}" dt="2024-06-26T10:00:40.117" v="84" actId="20577"/>
          <ac:spMkLst>
            <pc:docMk/>
            <pc:sldMk cId="3625455349" sldId="258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10:01:10.769" v="92" actId="20577"/>
        <pc:sldMkLst>
          <pc:docMk/>
          <pc:sldMk cId="4018184217" sldId="259"/>
        </pc:sldMkLst>
        <pc:spChg chg="mod">
          <ac:chgData name="Niloofar Hosseini" userId="eb3e3110-2622-43cd-88f0-a4c46bd91734" providerId="ADAL" clId="{002B5798-D182-DC4E-A232-32836CBD7916}" dt="2024-06-26T10:01:10.769" v="92" actId="20577"/>
          <ac:spMkLst>
            <pc:docMk/>
            <pc:sldMk cId="4018184217" sldId="259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10:01:54.135" v="111" actId="20577"/>
        <pc:sldMkLst>
          <pc:docMk/>
          <pc:sldMk cId="3235262805" sldId="260"/>
        </pc:sldMkLst>
        <pc:spChg chg="mod">
          <ac:chgData name="Niloofar Hosseini" userId="eb3e3110-2622-43cd-88f0-a4c46bd91734" providerId="ADAL" clId="{002B5798-D182-DC4E-A232-32836CBD7916}" dt="2024-06-26T10:01:54.135" v="111" actId="20577"/>
          <ac:spMkLst>
            <pc:docMk/>
            <pc:sldMk cId="3235262805" sldId="260"/>
            <ac:spMk id="4" creationId="{130D7B4F-E65E-364E-A874-A8C690D29069}"/>
          </ac:spMkLst>
        </pc:spChg>
      </pc:sldChg>
      <pc:sldChg chg="modSp mod">
        <pc:chgData name="Niloofar Hosseini" userId="eb3e3110-2622-43cd-88f0-a4c46bd91734" providerId="ADAL" clId="{002B5798-D182-DC4E-A232-32836CBD7916}" dt="2024-06-26T10:02:59.869" v="193" actId="20577"/>
        <pc:sldMkLst>
          <pc:docMk/>
          <pc:sldMk cId="4107318100" sldId="261"/>
        </pc:sldMkLst>
        <pc:spChg chg="mod">
          <ac:chgData name="Niloofar Hosseini" userId="eb3e3110-2622-43cd-88f0-a4c46bd91734" providerId="ADAL" clId="{002B5798-D182-DC4E-A232-32836CBD7916}" dt="2024-06-26T10:02:59.869" v="193" actId="20577"/>
          <ac:spMkLst>
            <pc:docMk/>
            <pc:sldMk cId="4107318100" sldId="261"/>
            <ac:spMk id="4" creationId="{130D7B4F-E65E-364E-A874-A8C690D29069}"/>
          </ac:spMkLst>
        </pc:spChg>
      </pc:sldChg>
      <pc:sldChg chg="del">
        <pc:chgData name="Niloofar Hosseini" userId="eb3e3110-2622-43cd-88f0-a4c46bd91734" providerId="ADAL" clId="{002B5798-D182-DC4E-A232-32836CBD7916}" dt="2024-06-26T10:03:03.236" v="194" actId="2696"/>
        <pc:sldMkLst>
          <pc:docMk/>
          <pc:sldMk cId="625180409" sldId="262"/>
        </pc:sldMkLst>
      </pc:sldChg>
      <pc:sldChg chg="del">
        <pc:chgData name="Niloofar Hosseini" userId="eb3e3110-2622-43cd-88f0-a4c46bd91734" providerId="ADAL" clId="{002B5798-D182-DC4E-A232-32836CBD7916}" dt="2024-06-26T10:03:03.761" v="195" actId="2696"/>
        <pc:sldMkLst>
          <pc:docMk/>
          <pc:sldMk cId="934354551" sldId="263"/>
        </pc:sldMkLst>
      </pc:sldChg>
      <pc:sldChg chg="setBg">
        <pc:chgData name="Niloofar Hosseini" userId="eb3e3110-2622-43cd-88f0-a4c46bd91734" providerId="ADAL" clId="{002B5798-D182-DC4E-A232-32836CBD7916}" dt="2024-06-26T09:56:55.818" v="58"/>
        <pc:sldMkLst>
          <pc:docMk/>
          <pc:sldMk cId="1486310400" sldId="264"/>
        </pc:sldMkLst>
      </pc:sldChg>
      <pc:sldChg chg="setBg">
        <pc:chgData name="Niloofar Hosseini" userId="eb3e3110-2622-43cd-88f0-a4c46bd91734" providerId="ADAL" clId="{002B5798-D182-DC4E-A232-32836CBD7916}" dt="2024-06-26T09:56:50.198" v="56"/>
        <pc:sldMkLst>
          <pc:docMk/>
          <pc:sldMk cId="2222507360" sldId="265"/>
        </pc:sldMkLst>
      </pc:sldChg>
      <pc:sldMasterChg chg="setBg modSldLayout">
        <pc:chgData name="Niloofar Hosseini" userId="eb3e3110-2622-43cd-88f0-a4c46bd91734" providerId="ADAL" clId="{002B5798-D182-DC4E-A232-32836CBD7916}" dt="2024-06-26T09:56:44.882" v="54"/>
        <pc:sldMasterMkLst>
          <pc:docMk/>
          <pc:sldMasterMk cId="2038300734" sldId="2147483648"/>
        </pc:sldMasterMkLst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3032364812" sldId="2147483649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1703056775" sldId="2147483650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3524566087" sldId="2147483651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2225889343" sldId="2147483652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1310679139" sldId="2147483653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1201093333" sldId="2147483654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2173104188" sldId="2147483655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3341265055" sldId="2147483656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3228432286" sldId="2147483657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2237510427" sldId="2147483658"/>
          </pc:sldLayoutMkLst>
        </pc:sldLayoutChg>
        <pc:sldLayoutChg chg="setBg">
          <pc:chgData name="Niloofar Hosseini" userId="eb3e3110-2622-43cd-88f0-a4c46bd91734" providerId="ADAL" clId="{002B5798-D182-DC4E-A232-32836CBD7916}" dt="2024-06-26T09:56:44.882" v="54"/>
          <pc:sldLayoutMkLst>
            <pc:docMk/>
            <pc:sldMasterMk cId="2038300734" sldId="2147483648"/>
            <pc:sldLayoutMk cId="165562801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68164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43388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10049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00527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739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2196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4387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0765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0696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3745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9244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B6C56-C83F-5E44-AD41-9F5933A111A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8329B-FECE-274F-8B81-D6D69C0F3F5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79065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2507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68956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آگاهی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قلب و درون تشنه‌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 می‌آیی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ملاقات جان خسته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99335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68956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شعله ور ساز وجودم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 آتش پرمهر وجودت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تبدیل نما وجودم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 ام و مشتاق دیدارت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68026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68956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پاک ساز قلبم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همچون دل پر از مهر و عشقت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بشنو صدای قلبم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فریاد اشتیاق از وجودم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5509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30D7B4F-E65E-364E-A874-A8C690D29069}"/>
              </a:ext>
            </a:extLst>
          </p:cNvPr>
          <p:cNvSpPr/>
          <p:nvPr/>
        </p:nvSpPr>
        <p:spPr>
          <a:xfrm>
            <a:off x="0" y="0"/>
            <a:ext cx="12191999" cy="689560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شعله ور ساز وجودم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 آتش پرمهر وجودت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تبدیل نما وجودم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تشنه ام و مشتاق دیدارت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4008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6310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67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2022-02-17T11:07:27Z</dcterms:created>
  <dcterms:modified xsi:type="dcterms:W3CDTF">2025-04-28T10:39:23Z</dcterms:modified>
</cp:coreProperties>
</file>