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256" r:id="rId3"/>
    <p:sldId id="258" r:id="rId4"/>
    <p:sldId id="260" r:id="rId5"/>
    <p:sldId id="271" r:id="rId6"/>
    <p:sldId id="273" r:id="rId7"/>
    <p:sldId id="274" r:id="rId8"/>
    <p:sldId id="278" r:id="rId9"/>
    <p:sldId id="279" r:id="rId10"/>
    <p:sldId id="272" r:id="rId11"/>
    <p:sldId id="26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48B62-1A6F-4510-8603-20EA3531BA51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1EA76-F8B8-467B-8CCD-C460DC558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137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48B62-1A6F-4510-8603-20EA3531BA51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1EA76-F8B8-467B-8CCD-C460DC558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072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48B62-1A6F-4510-8603-20EA3531BA51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1EA76-F8B8-467B-8CCD-C460DC558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515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48B62-1A6F-4510-8603-20EA3531BA51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1EA76-F8B8-467B-8CCD-C460DC558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285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48B62-1A6F-4510-8603-20EA3531BA51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1EA76-F8B8-467B-8CCD-C460DC558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32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48B62-1A6F-4510-8603-20EA3531BA51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1EA76-F8B8-467B-8CCD-C460DC558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6901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48B62-1A6F-4510-8603-20EA3531BA51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1EA76-F8B8-467B-8CCD-C460DC558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759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48B62-1A6F-4510-8603-20EA3531BA51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1EA76-F8B8-467B-8CCD-C460DC558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676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48B62-1A6F-4510-8603-20EA3531BA51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1EA76-F8B8-467B-8CCD-C460DC558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18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48B62-1A6F-4510-8603-20EA3531BA51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1EA76-F8B8-467B-8CCD-C460DC558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6024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48B62-1A6F-4510-8603-20EA3531BA51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1EA76-F8B8-467B-8CCD-C460DC558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81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48B62-1A6F-4510-8603-20EA3531BA51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1EA76-F8B8-467B-8CCD-C460DC558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0999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9783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7835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هالِ 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هـاللویاه پادشـاه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این است تصویر عشق تو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دادی جانت تا نجات یابم</a:t>
            </a:r>
            <a:endParaRPr lang="en-GB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این است رحمت و فیض تو</a:t>
            </a:r>
          </a:p>
        </p:txBody>
      </p:sp>
    </p:spTree>
    <p:extLst>
      <p:ext uri="{BB962C8B-B14F-4D97-AF65-F5344CB8AC3E}">
        <p14:creationId xmlns:p14="http://schemas.microsoft.com/office/powerpoint/2010/main" val="84073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0626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63231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چـو  بـیـنم درکنار خود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به وقـت تـرس و تـنهایی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همان منجی و خالق را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همان عشق مسیحایی</a:t>
            </a:r>
          </a:p>
        </p:txBody>
      </p:sp>
    </p:spTree>
    <p:extLst>
      <p:ext uri="{BB962C8B-B14F-4D97-AF65-F5344CB8AC3E}">
        <p14:creationId xmlns:p14="http://schemas.microsoft.com/office/powerpoint/2010/main" val="1203032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63231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مـحـبت کرد  بـر  جـانم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شـفـا  بخشید  و  درمـانم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تـسـلـی داد هـر  روزه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به این روحِ  پـریـشـانـم</a:t>
            </a:r>
          </a:p>
        </p:txBody>
      </p:sp>
    </p:spTree>
    <p:extLst>
      <p:ext uri="{BB962C8B-B14F-4D97-AF65-F5344CB8AC3E}">
        <p14:creationId xmlns:p14="http://schemas.microsoft.com/office/powerpoint/2010/main" val="11902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63231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خداوندی که جای من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تمام درد بر او رفت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به زخم هایش شفا بخشید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ببخشود او گناهانم </a:t>
            </a:r>
          </a:p>
        </p:txBody>
      </p:sp>
    </p:spTree>
    <p:extLst>
      <p:ext uri="{BB962C8B-B14F-4D97-AF65-F5344CB8AC3E}">
        <p14:creationId xmlns:p14="http://schemas.microsoft.com/office/powerpoint/2010/main" val="1699607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63231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چنان عشقی بی پایان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از آن زخم ها جاری شد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که گشته تکیه گاه من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به وقت ترس و عصیانم</a:t>
            </a:r>
          </a:p>
        </p:txBody>
      </p:sp>
    </p:spTree>
    <p:extLst>
      <p:ext uri="{BB962C8B-B14F-4D97-AF65-F5344CB8AC3E}">
        <p14:creationId xmlns:p14="http://schemas.microsoft.com/office/powerpoint/2010/main" val="535717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63231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چه جایی بهتر از آغـوشِ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پـر گـرمـا و مـهـرِ تـوسـت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در آن آغـوش نـگاهِ تـوسـت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کـه مـی بـیـنـد  تـن  و جـانـم</a:t>
            </a:r>
          </a:p>
        </p:txBody>
      </p:sp>
    </p:spTree>
    <p:extLst>
      <p:ext uri="{BB962C8B-B14F-4D97-AF65-F5344CB8AC3E}">
        <p14:creationId xmlns:p14="http://schemas.microsoft.com/office/powerpoint/2010/main" val="3021537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63231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نـترسـم گـرچـه طوفـان هـا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بـغُـــرّنـد بـر عـلـیـه  مـن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چـو سـلـطانِ  مـحـبـت  هـسـت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سُـکـانـدارِ  سُـکـانـم</a:t>
            </a:r>
          </a:p>
        </p:txBody>
      </p:sp>
    </p:spTree>
    <p:extLst>
      <p:ext uri="{BB962C8B-B14F-4D97-AF65-F5344CB8AC3E}">
        <p14:creationId xmlns:p14="http://schemas.microsoft.com/office/powerpoint/2010/main" val="434804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136552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خداوندی که جای من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تمام درد بر او رفت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به زخم هایش شفا بخشید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ببخشود او گناهانم 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303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136552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چنان عشقی بی پایان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از آن زخم ها جاری شد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که گشته تکیه گاه من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به وقت ترس و عصیانم</a:t>
            </a:r>
          </a:p>
        </p:txBody>
      </p:sp>
    </p:spTree>
    <p:extLst>
      <p:ext uri="{BB962C8B-B14F-4D97-AF65-F5344CB8AC3E}">
        <p14:creationId xmlns:p14="http://schemas.microsoft.com/office/powerpoint/2010/main" val="1428153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193</Words>
  <Application>Microsoft Office PowerPoint</Application>
  <PresentationFormat>Widescreen</PresentationFormat>
  <Paragraphs>45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16</cp:revision>
  <dcterms:created xsi:type="dcterms:W3CDTF">2018-08-22T18:33:15Z</dcterms:created>
  <dcterms:modified xsi:type="dcterms:W3CDTF">2025-07-08T09:12:12Z</dcterms:modified>
</cp:coreProperties>
</file>