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66" autoAdjust="0"/>
    <p:restoredTop sz="94660"/>
  </p:normalViewPr>
  <p:slideViewPr>
    <p:cSldViewPr snapToGrid="0">
      <p:cViewPr varScale="1">
        <p:scale>
          <a:sx n="85" d="100"/>
          <a:sy n="85" d="100"/>
        </p:scale>
        <p:origin x="7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FA2FF26-EA38-B84D-B82B-BF76BBC11C32}"/>
    <pc:docChg chg="addSld delSld modSld sldOrd modMainMaster">
      <pc:chgData name="Niloofar Hosseini" userId="eb3e3110-2622-43cd-88f0-a4c46bd91734" providerId="ADAL" clId="{2FA2FF26-EA38-B84D-B82B-BF76BBC11C32}" dt="2024-05-21T15:00:24.497" v="595" actId="2696"/>
      <pc:docMkLst>
        <pc:docMk/>
      </pc:docMkLst>
      <pc:sldChg chg="addSp delSp modSp mod setBg">
        <pc:chgData name="Niloofar Hosseini" userId="eb3e3110-2622-43cd-88f0-a4c46bd91734" providerId="ADAL" clId="{2FA2FF26-EA38-B84D-B82B-BF76BBC11C32}" dt="2024-05-21T14:54:23.617" v="198" actId="20577"/>
        <pc:sldMkLst>
          <pc:docMk/>
          <pc:sldMk cId="3671942940" sldId="256"/>
        </pc:sldMkLst>
        <pc:spChg chg="add del mod">
          <ac:chgData name="Niloofar Hosseini" userId="eb3e3110-2622-43cd-88f0-a4c46bd91734" providerId="ADAL" clId="{2FA2FF26-EA38-B84D-B82B-BF76BBC11C32}" dt="2024-05-21T14:52:53.579" v="73"/>
          <ac:spMkLst>
            <pc:docMk/>
            <pc:sldMk cId="3671942940" sldId="256"/>
            <ac:spMk id="2" creationId="{C8E5E9BB-EDCB-449E-29FD-DA0AF30430C4}"/>
          </ac:spMkLst>
        </pc:spChg>
        <pc:spChg chg="mod">
          <ac:chgData name="Niloofar Hosseini" userId="eb3e3110-2622-43cd-88f0-a4c46bd91734" providerId="ADAL" clId="{2FA2FF26-EA38-B84D-B82B-BF76BBC11C32}" dt="2024-05-21T14:54:23.617" v="198" actId="20577"/>
          <ac:spMkLst>
            <pc:docMk/>
            <pc:sldMk cId="3671942940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2FA2FF26-EA38-B84D-B82B-BF76BBC11C32}" dt="2024-05-21T14:54:51.950" v="206" actId="2696"/>
        <pc:sldMkLst>
          <pc:docMk/>
          <pc:sldMk cId="4015511071" sldId="257"/>
        </pc:sldMkLst>
        <pc:spChg chg="mod">
          <ac:chgData name="Niloofar Hosseini" userId="eb3e3110-2622-43cd-88f0-a4c46bd91734" providerId="ADAL" clId="{2FA2FF26-EA38-B84D-B82B-BF76BBC11C32}" dt="2024-05-21T14:54:49.711" v="205" actId="20577"/>
          <ac:spMkLst>
            <pc:docMk/>
            <pc:sldMk cId="4015511071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4:55:45.606" v="263" actId="20577"/>
        <pc:sldMkLst>
          <pc:docMk/>
          <pc:sldMk cId="4001188070" sldId="258"/>
        </pc:sldMkLst>
        <pc:spChg chg="mod">
          <ac:chgData name="Niloofar Hosseini" userId="eb3e3110-2622-43cd-88f0-a4c46bd91734" providerId="ADAL" clId="{2FA2FF26-EA38-B84D-B82B-BF76BBC11C32}" dt="2024-05-21T14:55:45.606" v="263" actId="20577"/>
          <ac:spMkLst>
            <pc:docMk/>
            <pc:sldMk cId="4001188070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4:57:25.952" v="379" actId="20577"/>
        <pc:sldMkLst>
          <pc:docMk/>
          <pc:sldMk cId="4011362100" sldId="259"/>
        </pc:sldMkLst>
        <pc:spChg chg="mod">
          <ac:chgData name="Niloofar Hosseini" userId="eb3e3110-2622-43cd-88f0-a4c46bd91734" providerId="ADAL" clId="{2FA2FF26-EA38-B84D-B82B-BF76BBC11C32}" dt="2024-05-21T14:57:25.952" v="379" actId="20577"/>
          <ac:spMkLst>
            <pc:docMk/>
            <pc:sldMk cId="4011362100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FA2FF26-EA38-B84D-B82B-BF76BBC11C32}" dt="2024-05-21T14:57:30.371" v="380" actId="2696"/>
        <pc:sldMkLst>
          <pc:docMk/>
          <pc:sldMk cId="2900991943" sldId="260"/>
        </pc:sldMkLst>
      </pc:sldChg>
      <pc:sldChg chg="del">
        <pc:chgData name="Niloofar Hosseini" userId="eb3e3110-2622-43cd-88f0-a4c46bd91734" providerId="ADAL" clId="{2FA2FF26-EA38-B84D-B82B-BF76BBC11C32}" dt="2024-05-21T14:58:29.076" v="447" actId="2696"/>
        <pc:sldMkLst>
          <pc:docMk/>
          <pc:sldMk cId="2795574210" sldId="261"/>
        </pc:sldMkLst>
      </pc:sldChg>
      <pc:sldChg chg="modSp mod">
        <pc:chgData name="Niloofar Hosseini" userId="eb3e3110-2622-43cd-88f0-a4c46bd91734" providerId="ADAL" clId="{2FA2FF26-EA38-B84D-B82B-BF76BBC11C32}" dt="2024-05-21T14:59:13.457" v="512" actId="20577"/>
        <pc:sldMkLst>
          <pc:docMk/>
          <pc:sldMk cId="2574978156" sldId="262"/>
        </pc:sldMkLst>
        <pc:spChg chg="mod">
          <ac:chgData name="Niloofar Hosseini" userId="eb3e3110-2622-43cd-88f0-a4c46bd91734" providerId="ADAL" clId="{2FA2FF26-EA38-B84D-B82B-BF76BBC11C32}" dt="2024-05-21T14:59:13.457" v="512" actId="20577"/>
          <ac:spMkLst>
            <pc:docMk/>
            <pc:sldMk cId="2574978156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FA2FF26-EA38-B84D-B82B-BF76BBC11C32}" dt="2024-05-21T15:00:05.087" v="589" actId="403"/>
        <pc:sldMkLst>
          <pc:docMk/>
          <pc:sldMk cId="2789867133" sldId="263"/>
        </pc:sldMkLst>
        <pc:spChg chg="mod">
          <ac:chgData name="Niloofar Hosseini" userId="eb3e3110-2622-43cd-88f0-a4c46bd91734" providerId="ADAL" clId="{2FA2FF26-EA38-B84D-B82B-BF76BBC11C32}" dt="2024-05-21T15:00:05.087" v="589" actId="403"/>
          <ac:spMkLst>
            <pc:docMk/>
            <pc:sldMk cId="2789867133" sldId="263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FA2FF26-EA38-B84D-B82B-BF76BBC11C32}" dt="2024-05-21T15:00:18.920" v="592" actId="2696"/>
        <pc:sldMkLst>
          <pc:docMk/>
          <pc:sldMk cId="2168977475" sldId="264"/>
        </pc:sldMkLst>
      </pc:sldChg>
      <pc:sldChg chg="del">
        <pc:chgData name="Niloofar Hosseini" userId="eb3e3110-2622-43cd-88f0-a4c46bd91734" providerId="ADAL" clId="{2FA2FF26-EA38-B84D-B82B-BF76BBC11C32}" dt="2024-05-21T15:00:24.497" v="595" actId="2696"/>
        <pc:sldMkLst>
          <pc:docMk/>
          <pc:sldMk cId="1322421547" sldId="265"/>
        </pc:sldMkLst>
      </pc:sldChg>
      <pc:sldChg chg="setBg">
        <pc:chgData name="Niloofar Hosseini" userId="eb3e3110-2622-43cd-88f0-a4c46bd91734" providerId="ADAL" clId="{2FA2FF26-EA38-B84D-B82B-BF76BBC11C32}" dt="2024-05-21T14:50:51.834" v="10"/>
        <pc:sldMkLst>
          <pc:docMk/>
          <pc:sldMk cId="3648115091" sldId="266"/>
        </pc:sldMkLst>
      </pc:sldChg>
      <pc:sldChg chg="setBg">
        <pc:chgData name="Niloofar Hosseini" userId="eb3e3110-2622-43cd-88f0-a4c46bd91734" providerId="ADAL" clId="{2FA2FF26-EA38-B84D-B82B-BF76BBC11C32}" dt="2024-05-21T14:50:47.390" v="8"/>
        <pc:sldMkLst>
          <pc:docMk/>
          <pc:sldMk cId="420028436" sldId="267"/>
        </pc:sldMkLst>
      </pc:sldChg>
      <pc:sldChg chg="modSp add mod ord">
        <pc:chgData name="Niloofar Hosseini" userId="eb3e3110-2622-43cd-88f0-a4c46bd91734" providerId="ADAL" clId="{2FA2FF26-EA38-B84D-B82B-BF76BBC11C32}" dt="2024-05-21T14:58:25.923" v="446" actId="404"/>
        <pc:sldMkLst>
          <pc:docMk/>
          <pc:sldMk cId="2065506676" sldId="268"/>
        </pc:sldMkLst>
        <pc:spChg chg="mod">
          <ac:chgData name="Niloofar Hosseini" userId="eb3e3110-2622-43cd-88f0-a4c46bd91734" providerId="ADAL" clId="{2FA2FF26-EA38-B84D-B82B-BF76BBC11C32}" dt="2024-05-21T14:58:25.923" v="446" actId="404"/>
          <ac:spMkLst>
            <pc:docMk/>
            <pc:sldMk cId="2065506676" sldId="26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2FA2FF26-EA38-B84D-B82B-BF76BBC11C32}" dt="2024-05-21T15:00:16.469" v="591" actId="20578"/>
        <pc:sldMkLst>
          <pc:docMk/>
          <pc:sldMk cId="2908708455" sldId="269"/>
        </pc:sldMkLst>
      </pc:sldChg>
      <pc:sldChg chg="add ord">
        <pc:chgData name="Niloofar Hosseini" userId="eb3e3110-2622-43cd-88f0-a4c46bd91734" providerId="ADAL" clId="{2FA2FF26-EA38-B84D-B82B-BF76BBC11C32}" dt="2024-05-21T15:00:23.452" v="594" actId="20578"/>
        <pc:sldMkLst>
          <pc:docMk/>
          <pc:sldMk cId="2481858675" sldId="270"/>
        </pc:sldMkLst>
      </pc:sldChg>
      <pc:sldMasterChg chg="setBg modSldLayout">
        <pc:chgData name="Niloofar Hosseini" userId="eb3e3110-2622-43cd-88f0-a4c46bd91734" providerId="ADAL" clId="{2FA2FF26-EA38-B84D-B82B-BF76BBC11C32}" dt="2024-05-21T14:50:38.247" v="6"/>
        <pc:sldMasterMkLst>
          <pc:docMk/>
          <pc:sldMasterMk cId="507277019" sldId="2147483648"/>
        </pc:sldMasterMkLst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858223699" sldId="2147483649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435767531" sldId="2147483650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152538640" sldId="2147483651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006105666" sldId="2147483652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872963127" sldId="2147483653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246344779" sldId="2147483654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775847028" sldId="2147483655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982772555" sldId="2147483656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3739628422" sldId="2147483657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618321160" sldId="2147483658"/>
          </pc:sldLayoutMkLst>
        </pc:sldLayoutChg>
        <pc:sldLayoutChg chg="setBg">
          <pc:chgData name="Niloofar Hosseini" userId="eb3e3110-2622-43cd-88f0-a4c46bd91734" providerId="ADAL" clId="{2FA2FF26-EA38-B84D-B82B-BF76BBC11C32}" dt="2024-05-21T14:50:38.247" v="6"/>
          <pc:sldLayoutMkLst>
            <pc:docMk/>
            <pc:sldMasterMk cId="507277019" sldId="2147483648"/>
            <pc:sldLayoutMk cId="167476026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08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69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99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08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20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48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37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8103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863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18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681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0ED84-1B69-411F-92F7-33F96F153A4F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14913-E603-4106-8DE2-0AECCFF572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081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28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811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می‌آیم روی زانوهایم تسلیم شوم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نزدیکت بمانم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محتاج هستم محتاج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zanuhayam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Taslim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nazdikat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bemanam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mohtaj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hasta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mohtaje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36719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494B7-466F-80E6-8654-C456A29F8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7AC31B-1DE2-D277-F6F7-9E3C653B05F0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تسلیمم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تسلیم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1809651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7580B-F952-4EB3-E752-77A1C2209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0BB95B-3CD1-28AA-F395-1FA8D213A3AF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سیرابم کن لبریز از عشق تو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ام من ، تشنه 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دستانی باز نزدت دعا کنم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سخن بگو با قلب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Sirabam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labriz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sokhan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begu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547758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C8634-281E-5C67-EBC7-C9EE6E7D5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2B18309-95B8-601A-FBA3-39F3A91938E4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تسلیمم من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بشناسم تو را از قبل بهتر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beshnasam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ghabl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behtar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7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D7FEA-4940-02C0-9AF7-1E5935998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978AE45-D3AC-A251-138D-5D54891139AB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همچون نسیمی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روحت کن جاری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اراده‌ات انجام شود در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nasimi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Eradeat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anjam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734774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D4DAA-A139-4162-0CB4-2B4A56456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3EC404A-9B3A-67C1-0B00-EFC5593009B8}"/>
              </a:ext>
            </a:extLst>
          </p:cNvPr>
          <p:cNvSpPr/>
          <p:nvPr/>
        </p:nvSpPr>
        <p:spPr>
          <a:xfrm>
            <a:off x="0" y="0"/>
            <a:ext cx="12192000" cy="576356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همچون طوفانی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ایجاد کن شوقی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اراده‌ات انجام شود در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tufani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ijad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Eradeat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anjam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</p:txBody>
      </p:sp>
    </p:spTree>
    <p:extLst>
      <p:ext uri="{BB962C8B-B14F-4D97-AF65-F5344CB8AC3E}">
        <p14:creationId xmlns:p14="http://schemas.microsoft.com/office/powerpoint/2010/main" val="3750175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78D6F-7444-A836-1671-703DDAC4A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19C8E5-21BB-D251-1071-79F462EDBCA5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تسلیمم من تسلیم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بشناسم تو را از قبل بهتر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beshnasam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ghabl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behtar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5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18099-9D90-0113-3FC9-16E5A4D32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3B83A3-C256-74C3-748F-6D7D72C5FDCF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تسلیمم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تسلیم تو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</p:txBody>
      </p:sp>
    </p:spTree>
    <p:extLst>
      <p:ext uri="{BB962C8B-B14F-4D97-AF65-F5344CB8AC3E}">
        <p14:creationId xmlns:p14="http://schemas.microsoft.com/office/powerpoint/2010/main" val="377652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173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2019-08-28T17:40:41Z</dcterms:created>
  <dcterms:modified xsi:type="dcterms:W3CDTF">2026-03-18T11:46:41Z</dcterms:modified>
</cp:coreProperties>
</file>