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2"/>
  </p:notesMasterIdLst>
  <p:sldIdLst>
    <p:sldId id="266" r:id="rId2"/>
    <p:sldId id="256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65" r:id="rId11"/>
  </p:sldIdLst>
  <p:sldSz cx="12192000" cy="6858000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38393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1077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998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851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192452DA-3919-396B-33FE-F9D50E433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C3218E8F-0ABD-E338-2245-BAF4969981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5EFF62F0-A6E4-0A4E-8D35-8799330FF8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5878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49A924C2-F4BB-9411-D337-06719D112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BA18EE1D-CE0C-496C-FC06-B37C5788A6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B6AAACAC-AA4B-F664-7D8E-AB8B26CF3B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247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6CE01E5C-A6A1-BDDD-1F23-CCD41058F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8D0304DB-8AA0-4D82-8395-6F4D4867FC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966B7A04-DAC0-E829-CB67-611C45BC95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9872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22AB3C05-0ABF-8C58-CC38-5FD3C28B3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D4F3A295-EDF9-8469-76B3-1E6C5CC189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5A35DD7D-1C0B-860D-C48B-3EDC89389D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4547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7F20D781-41A4-C2F5-AD73-426E33AC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813D8A4D-94B7-0C2A-E74C-776284BC15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1593AEE6-3B7B-5C20-6ADD-0E5D2EB4CA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5172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155C946A-E7DB-73D9-F03A-2CAA4402B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98936E25-3E19-F442-EE4C-8BA3C0DEAE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27460EEF-69F6-BEA0-7919-3B527917D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5043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E32D8EB2-06EF-5BBF-FCDF-DE40F8559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>
            <a:extLst>
              <a:ext uri="{FF2B5EF4-FFF2-40B4-BE49-F238E27FC236}">
                <a16:creationId xmlns:a16="http://schemas.microsoft.com/office/drawing/2014/main" id="{2E0ABAA0-3976-98AA-715F-B7194F094B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>
            <a:extLst>
              <a:ext uri="{FF2B5EF4-FFF2-40B4-BE49-F238E27FC236}">
                <a16:creationId xmlns:a16="http://schemas.microsoft.com/office/drawing/2014/main" id="{3579807B-3892-679B-107F-B8D07517F9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629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8329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1305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0195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207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1752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1117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3599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2485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8605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7136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606821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627569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463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325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مصیبتها و در سختی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طوفانهای این دنیا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تنها یک چیز مر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</a:t>
            </a:r>
            <a:r>
              <a:rPr lang="en-GB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آرا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میست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که تو با من هستی ای عیسی</a:t>
            </a: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mosibatha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tufanhaye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in Donya</a:t>
            </a: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chiz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aramist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5EF0726A-24A3-3935-8DB7-58D76FA54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FCA3F2C5-3B98-5058-26D3-F832D1DABB1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گر نباشد مرا همدم از هر سو جانم در سختیست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دانم نور امید تو شکافنده هر تاریکیست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Gar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nabashad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sakhtist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Danam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nure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shekafandeye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tarikist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1904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68104BC3-987D-30CF-922D-5C49C6C85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82E1DF86-4308-0FD4-034F-4C33C0EB00B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تنها امید جانم عیسی ستایم نامت را در هر جا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می‌دانم یک چیز را که تویی تا ابد در قلبم پادشاه</a:t>
            </a:r>
            <a:endParaRPr lang="ar-SA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Isa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Midanam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chiz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</a:t>
            </a:r>
            <a:endParaRPr lang="ar-SA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9001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A1C10A8B-CE0C-5AF4-B637-98934511A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3CF17431-F759-149E-66CA-33F46A0B630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محبت بی‌مانندت پوشانیدی زندگیم را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نترسم چون تویی سلطانم در هیاهوی این دنیا</a:t>
            </a:r>
            <a:endParaRPr lang="ar-SA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bimanandat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pushanidi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zendegiyam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Natarsam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chon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soltanam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hayahuye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in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donya</a:t>
            </a:r>
            <a:endParaRPr lang="ar-SA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301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E795B25A-C279-4F82-1657-CF341448C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3BBB275C-FCF0-1C8D-CD48-CA95A24BDFC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گر افتاده یا ایستاده گر خموده‌ام یا سربلند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این محبت توست ای عیسی که گیرد دست من در هر وضع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Gar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oftade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istade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gar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khamudeam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sarboland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girad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vaz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5146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AA20525A-93FD-C17B-3091-4D919C92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34EF3957-19DC-973E-D4DA-E01ACADCCD1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چیزی ندارم بهرت دهم جز این تن و جانم خسته ام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تسلی ده و شفا ببخش با فیض تو گیرم من مرهم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Chizi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bahrat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Daham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joz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in tan o Jane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khasteam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Tasali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deh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shafa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bebakhsh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feyze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giram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marham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2843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964C8DCF-5D32-36DB-B64E-FB84A2932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2CD40140-C2C8-54CD-D85F-C53C08DD4C3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تنها امید جانم عیسی ستایم نامت را در هر جا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می‌دانم یک چیز را که تویی تا ابد در قلبم پادشاه</a:t>
            </a:r>
            <a:endParaRPr lang="ar-SA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Isa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Midanam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chiz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</a:t>
            </a:r>
            <a:endParaRPr lang="ar-SA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6095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F17BA1BB-BCBB-A63F-3097-1D899E545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>
            <a:extLst>
              <a:ext uri="{FF2B5EF4-FFF2-40B4-BE49-F238E27FC236}">
                <a16:creationId xmlns:a16="http://schemas.microsoft.com/office/drawing/2014/main" id="{5E2C6055-8E96-1A7F-6178-5923775405C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906127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محبت بی‌مانندت پوشانیدی زندگیم را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نترسم چون تویی سلطانم در هیاهوی این دنیا</a:t>
            </a:r>
            <a:endParaRPr lang="ar-SA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bimanandat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pushanidi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zendegiyam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Natarsam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chon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soltanam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hayahuye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in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donya</a:t>
            </a:r>
            <a:endParaRPr lang="ar-SA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9406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310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2026-03-16T12:36:48Z</dcterms:modified>
</cp:coreProperties>
</file>