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60" r:id="rId2"/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5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4" autoAdjust="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38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D2237-2E1C-0142-BD63-6CF77149664F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A030C-DF77-6843-805F-BE7833A6631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67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668570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10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01881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2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48349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3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07961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4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56424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5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51657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6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30719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7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88547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8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243962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A030C-DF77-6843-805F-BE7833A66314}" type="slidenum">
              <a:rPr lang="en-DE" smtClean="0"/>
              <a:t>9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729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990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8802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990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1117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188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91135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759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6592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181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0285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3776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A9B5-239C-D547-A116-CB6A5557818B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8D407-67C0-E841-ABFE-00775BC6329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06724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724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640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4867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تکمیل کرد او پیروزی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است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خون خود خرید ما را ، او خداوند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او اجر جاودانی ماست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9443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542154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 خداوند ، عیسی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خداوند ، عیسی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خداوند ، عیسی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قلبم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98119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4313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قلبم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1845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44839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پیروزیم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پیروزیم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نام او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(×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۳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5222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32369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لا لا لا لا ........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89793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44839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آزادیم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آزادیم در نام او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(×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۳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7905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32369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لا لا لا لا ........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25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221D42-DFDC-5D42-9D08-C4C915BE6A5F}"/>
              </a:ext>
            </a:extLst>
          </p:cNvPr>
          <p:cNvSpPr/>
          <p:nvPr/>
        </p:nvSpPr>
        <p:spPr>
          <a:xfrm>
            <a:off x="1" y="0"/>
            <a:ext cx="12192000" cy="4313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قلبم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4065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106</Words>
  <Application>Microsoft Office PowerPoint</Application>
  <PresentationFormat>Widescreen</PresentationFormat>
  <Paragraphs>40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2022-02-04T15:31:18Z</dcterms:created>
  <dcterms:modified xsi:type="dcterms:W3CDTF">2025-05-06T13:08:38Z</dcterms:modified>
</cp:coreProperties>
</file>