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3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2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5557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471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97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1797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3917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9598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259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736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258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6325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699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D8DCC-92A4-B048-BE63-4D43F10438A9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516FA-190B-374F-837E-07E8957967E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9395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4040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545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شاهد هستم شاهد تو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سرور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وصف تو سرود خوانم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وقتی زنده ام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377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یاد آرم چه ها کردی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نجات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ترس و شک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لعنتها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امروز من آزادم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83201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9034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 پرستم با هرآنچه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خداوند ملجای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 و سلطان قلبم</a:t>
            </a:r>
          </a:p>
          <a:p>
            <a:pPr algn="ctr" rtl="1">
              <a:lnSpc>
                <a:spcPct val="150000"/>
              </a:lnSpc>
            </a:pP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0961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9034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 ستایم با قلب و وجودم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پناهگاه و امید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عشق تو مانم</a:t>
            </a:r>
          </a:p>
          <a:p>
            <a:pPr algn="ctr" rtl="1">
              <a:lnSpc>
                <a:spcPct val="150000"/>
              </a:lnSpc>
            </a:pP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479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شاهد هستم شاهد تو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مرا بخشیدی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زخم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شفا دادی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آسمانی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9881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 و شادی و آرامش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جز خواب چیزی نبود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 یافتم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اوج بیداری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659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9034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 پرستم با هرآنچه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خداوند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ملجای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پادشاه و سلطان قلبم</a:t>
            </a:r>
          </a:p>
          <a:p>
            <a:pPr algn="ctr" rtl="1">
              <a:lnSpc>
                <a:spcPct val="150000"/>
              </a:lnSpc>
            </a:pP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4979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D79392-C7B0-F34B-926B-67A003E3C422}"/>
              </a:ext>
            </a:extLst>
          </p:cNvPr>
          <p:cNvSpPr/>
          <p:nvPr/>
        </p:nvSpPr>
        <p:spPr>
          <a:xfrm>
            <a:off x="0" y="0"/>
            <a:ext cx="12192000" cy="689034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قلب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پناهگاه و امید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عشق تو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8986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126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2022-03-17T16:40:40Z</dcterms:created>
  <dcterms:modified xsi:type="dcterms:W3CDTF">2025-05-06T12:52:34Z</dcterms:modified>
</cp:coreProperties>
</file>