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58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737"/>
  </p:normalViewPr>
  <p:slideViewPr>
    <p:cSldViewPr snapToGrid="0" snapToObjects="1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778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7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97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8511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425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085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91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19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324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58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996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ECB99-11A4-B645-BC3B-E2290339B85B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7BD4AD-5F26-FD4A-9C12-27084690B2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870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0E83995-A077-9947-9840-97FCE4F3C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75064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شادی کنید ای فرزندان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چون پدر آسمانی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116376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در آسمان حاکم است او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و هم بر زمین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15134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20E83995-A077-9947-9840-97FCE4F3C4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0" y="0"/>
            <a:ext cx="121793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76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شادی کنید ای فرزندان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چون پدر آسمانی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8459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در آسمان حاکم است او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و هم بر زمین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6174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چون خدای ما در میان ما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قادر است نامش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6015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با سرودهایش مرا پوشاند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ماتم مرا پایکوبی سازد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7034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شادی کنید ای فرزندان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چون پدر آسمانی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21884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در آسمان حاکم است او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و هم بر زمین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47970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ملجایی در نزد دشمنان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صخره نجات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32531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A602D17-0151-3941-8848-35E9DF4D4D33}"/>
              </a:ext>
            </a:extLst>
          </p:cNvPr>
          <p:cNvSpPr/>
          <p:nvPr/>
        </p:nvSpPr>
        <p:spPr>
          <a:xfrm>
            <a:off x="77002" y="77002"/>
            <a:ext cx="12031579" cy="2647520"/>
          </a:xfrm>
          <a:prstGeom prst="rect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 rtl="1">
              <a:lnSpc>
                <a:spcPct val="115000"/>
              </a:lnSpc>
            </a:pPr>
            <a:endParaRPr lang="fa-IR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شاه کلیسا در میان ما</a:t>
            </a:r>
            <a:endParaRPr lang="en-GB" sz="2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  <a:p>
            <a:pPr algn="ctr" rtl="1">
              <a:lnSpc>
                <a:spcPct val="115000"/>
              </a:lnSpc>
            </a:pP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  <a:ea typeface="Calibri" panose="020F0502020204030204" pitchFamily="34" charset="0"/>
                <a:cs typeface="XB Zar" panose="02000506090000020003" pitchFamily="2" charset="-78"/>
              </a:rPr>
              <a:t>می‌خرامد جلال بر نامش</a:t>
            </a:r>
            <a:endParaRPr lang="ar-SA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  <a:ea typeface="Calibri" panose="020F0502020204030204" pitchFamily="34" charset="0"/>
              <a:cs typeface="XB Zar" panose="02000506090000020003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2582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80</Words>
  <Application>Microsoft Office PowerPoint</Application>
  <PresentationFormat>Widescreen</PresentationFormat>
  <Paragraphs>30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Rose, Daniel (Student)</dc:creator>
  <cp:lastModifiedBy>Yalda Mirshekar</cp:lastModifiedBy>
  <cp:revision>7</cp:revision>
  <dcterms:created xsi:type="dcterms:W3CDTF">2019-09-18T17:21:39Z</dcterms:created>
  <dcterms:modified xsi:type="dcterms:W3CDTF">2025-05-05T15:41:44Z</dcterms:modified>
</cp:coreProperties>
</file>