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3E0F0C9-5AA3-4C4D-8D8B-15AB57CBA36B}"/>
    <pc:docChg chg="undo custSel addSld delSld modSld modMainMaster">
      <pc:chgData name="Niloofar Hosseini" userId="eb3e3110-2622-43cd-88f0-a4c46bd91734" providerId="ADAL" clId="{43E0F0C9-5AA3-4C4D-8D8B-15AB57CBA36B}" dt="2024-06-18T13:01:07.176" v="617" actId="404"/>
      <pc:docMkLst>
        <pc:docMk/>
      </pc:docMkLst>
      <pc:sldChg chg="addSp delSp modSp mod setBg">
        <pc:chgData name="Niloofar Hosseini" userId="eb3e3110-2622-43cd-88f0-a4c46bd91734" providerId="ADAL" clId="{43E0F0C9-5AA3-4C4D-8D8B-15AB57CBA36B}" dt="2024-06-18T09:55:23.307" v="412" actId="404"/>
        <pc:sldMkLst>
          <pc:docMk/>
          <pc:sldMk cId="516166936" sldId="256"/>
        </pc:sldMkLst>
        <pc:spChg chg="add del mod">
          <ac:chgData name="Niloofar Hosseini" userId="eb3e3110-2622-43cd-88f0-a4c46bd91734" providerId="ADAL" clId="{43E0F0C9-5AA3-4C4D-8D8B-15AB57CBA36B}" dt="2024-06-18T09:53:10.634" v="160"/>
          <ac:spMkLst>
            <pc:docMk/>
            <pc:sldMk cId="516166936" sldId="256"/>
            <ac:spMk id="2" creationId="{095B6A8F-EAC4-05F9-14D8-6719AD4C8014}"/>
          </ac:spMkLst>
        </pc:spChg>
        <pc:spChg chg="mod">
          <ac:chgData name="Niloofar Hosseini" userId="eb3e3110-2622-43cd-88f0-a4c46bd91734" providerId="ADAL" clId="{43E0F0C9-5AA3-4C4D-8D8B-15AB57CBA36B}" dt="2024-06-18T09:55:23.307" v="412" actId="404"/>
          <ac:spMkLst>
            <pc:docMk/>
            <pc:sldMk cId="516166936" sldId="256"/>
            <ac:spMk id="3" creationId="{00000000-0000-0000-0000-000000000000}"/>
          </ac:spMkLst>
        </pc:spChg>
        <pc:spChg chg="add del mod">
          <ac:chgData name="Niloofar Hosseini" userId="eb3e3110-2622-43cd-88f0-a4c46bd91734" providerId="ADAL" clId="{43E0F0C9-5AA3-4C4D-8D8B-15AB57CBA36B}" dt="2024-06-18T09:53:38.360" v="175"/>
          <ac:spMkLst>
            <pc:docMk/>
            <pc:sldMk cId="516166936" sldId="256"/>
            <ac:spMk id="4" creationId="{254AFE08-DF75-2260-E32E-A7B833AD7C23}"/>
          </ac:spMkLst>
        </pc:spChg>
        <pc:spChg chg="add del mod">
          <ac:chgData name="Niloofar Hosseini" userId="eb3e3110-2622-43cd-88f0-a4c46bd91734" providerId="ADAL" clId="{43E0F0C9-5AA3-4C4D-8D8B-15AB57CBA36B}" dt="2024-06-18T09:53:40.355" v="179"/>
          <ac:spMkLst>
            <pc:docMk/>
            <pc:sldMk cId="516166936" sldId="256"/>
            <ac:spMk id="5" creationId="{919FB138-D61D-7AEA-08CB-DFC36136F111}"/>
          </ac:spMkLst>
        </pc:spChg>
      </pc:sldChg>
      <pc:sldChg chg="del">
        <pc:chgData name="Niloofar Hosseini" userId="eb3e3110-2622-43cd-88f0-a4c46bd91734" providerId="ADAL" clId="{43E0F0C9-5AA3-4C4D-8D8B-15AB57CBA36B}" dt="2024-06-18T09:53:38.097" v="172" actId="2696"/>
        <pc:sldMkLst>
          <pc:docMk/>
          <pc:sldMk cId="3665677731" sldId="257"/>
        </pc:sldMkLst>
      </pc:sldChg>
      <pc:sldChg chg="del">
        <pc:chgData name="Niloofar Hosseini" userId="eb3e3110-2622-43cd-88f0-a4c46bd91734" providerId="ADAL" clId="{43E0F0C9-5AA3-4C4D-8D8B-15AB57CBA36B}" dt="2024-06-18T09:53:38.356" v="173" actId="2696"/>
        <pc:sldMkLst>
          <pc:docMk/>
          <pc:sldMk cId="1063789410" sldId="258"/>
        </pc:sldMkLst>
      </pc:sldChg>
      <pc:sldChg chg="del">
        <pc:chgData name="Niloofar Hosseini" userId="eb3e3110-2622-43cd-88f0-a4c46bd91734" providerId="ADAL" clId="{43E0F0C9-5AA3-4C4D-8D8B-15AB57CBA36B}" dt="2024-06-18T09:53:38.886" v="176" actId="2696"/>
        <pc:sldMkLst>
          <pc:docMk/>
          <pc:sldMk cId="1683034699" sldId="259"/>
        </pc:sldMkLst>
      </pc:sldChg>
      <pc:sldChg chg="del">
        <pc:chgData name="Niloofar Hosseini" userId="eb3e3110-2622-43cd-88f0-a4c46bd91734" providerId="ADAL" clId="{43E0F0C9-5AA3-4C4D-8D8B-15AB57CBA36B}" dt="2024-06-18T09:53:39.163" v="177" actId="2696"/>
        <pc:sldMkLst>
          <pc:docMk/>
          <pc:sldMk cId="167708822" sldId="260"/>
        </pc:sldMkLst>
      </pc:sldChg>
      <pc:sldChg chg="setBg">
        <pc:chgData name="Niloofar Hosseini" userId="eb3e3110-2622-43cd-88f0-a4c46bd91734" providerId="ADAL" clId="{43E0F0C9-5AA3-4C4D-8D8B-15AB57CBA36B}" dt="2024-06-18T09:51:24.493" v="24"/>
        <pc:sldMkLst>
          <pc:docMk/>
          <pc:sldMk cId="1695951584" sldId="261"/>
        </pc:sldMkLst>
      </pc:sldChg>
      <pc:sldChg chg="setBg">
        <pc:chgData name="Niloofar Hosseini" userId="eb3e3110-2622-43cd-88f0-a4c46bd91734" providerId="ADAL" clId="{43E0F0C9-5AA3-4C4D-8D8B-15AB57CBA36B}" dt="2024-06-18T09:51:21.057" v="22"/>
        <pc:sldMkLst>
          <pc:docMk/>
          <pc:sldMk cId="1358083641" sldId="262"/>
        </pc:sldMkLst>
      </pc:sldChg>
      <pc:sldChg chg="modSp add mod">
        <pc:chgData name="Niloofar Hosseini" userId="eb3e3110-2622-43cd-88f0-a4c46bd91734" providerId="ADAL" clId="{43E0F0C9-5AA3-4C4D-8D8B-15AB57CBA36B}" dt="2024-06-18T09:55:25.887" v="414" actId="404"/>
        <pc:sldMkLst>
          <pc:docMk/>
          <pc:sldMk cId="3419768304" sldId="263"/>
        </pc:sldMkLst>
        <pc:spChg chg="mod">
          <ac:chgData name="Niloofar Hosseini" userId="eb3e3110-2622-43cd-88f0-a4c46bd91734" providerId="ADAL" clId="{43E0F0C9-5AA3-4C4D-8D8B-15AB57CBA36B}" dt="2024-06-18T09:55:25.887" v="414" actId="404"/>
          <ac:spMkLst>
            <pc:docMk/>
            <pc:sldMk cId="3419768304" sldId="263"/>
            <ac:spMk id="3" creationId="{00000000-0000-0000-0000-000000000000}"/>
          </ac:spMkLst>
        </pc:spChg>
      </pc:sldChg>
      <pc:sldChg chg="modSp add mod">
        <pc:chgData name="Niloofar Hosseini" userId="eb3e3110-2622-43cd-88f0-a4c46bd91734" providerId="ADAL" clId="{43E0F0C9-5AA3-4C4D-8D8B-15AB57CBA36B}" dt="2024-06-18T09:55:16.844" v="410" actId="255"/>
        <pc:sldMkLst>
          <pc:docMk/>
          <pc:sldMk cId="3299860528" sldId="264"/>
        </pc:sldMkLst>
        <pc:spChg chg="mod">
          <ac:chgData name="Niloofar Hosseini" userId="eb3e3110-2622-43cd-88f0-a4c46bd91734" providerId="ADAL" clId="{43E0F0C9-5AA3-4C4D-8D8B-15AB57CBA36B}" dt="2024-06-18T09:55:16.844" v="410" actId="255"/>
          <ac:spMkLst>
            <pc:docMk/>
            <pc:sldMk cId="3299860528" sldId="264"/>
            <ac:spMk id="3" creationId="{00000000-0000-0000-0000-000000000000}"/>
          </ac:spMkLst>
        </pc:spChg>
      </pc:sldChg>
      <pc:sldChg chg="modSp add mod">
        <pc:chgData name="Niloofar Hosseini" userId="eb3e3110-2622-43cd-88f0-a4c46bd91734" providerId="ADAL" clId="{43E0F0C9-5AA3-4C4D-8D8B-15AB57CBA36B}" dt="2024-06-18T09:57:44.434" v="484" actId="404"/>
        <pc:sldMkLst>
          <pc:docMk/>
          <pc:sldMk cId="668610199" sldId="265"/>
        </pc:sldMkLst>
        <pc:spChg chg="mod">
          <ac:chgData name="Niloofar Hosseini" userId="eb3e3110-2622-43cd-88f0-a4c46bd91734" providerId="ADAL" clId="{43E0F0C9-5AA3-4C4D-8D8B-15AB57CBA36B}" dt="2024-06-18T09:57:44.434" v="484" actId="404"/>
          <ac:spMkLst>
            <pc:docMk/>
            <pc:sldMk cId="668610199" sldId="265"/>
            <ac:spMk id="3" creationId="{00000000-0000-0000-0000-000000000000}"/>
          </ac:spMkLst>
        </pc:spChg>
      </pc:sldChg>
      <pc:sldChg chg="modSp add mod">
        <pc:chgData name="Niloofar Hosseini" userId="eb3e3110-2622-43cd-88f0-a4c46bd91734" providerId="ADAL" clId="{43E0F0C9-5AA3-4C4D-8D8B-15AB57CBA36B}" dt="2024-06-18T13:01:07.176" v="617" actId="404"/>
        <pc:sldMkLst>
          <pc:docMk/>
          <pc:sldMk cId="2176654954" sldId="266"/>
        </pc:sldMkLst>
        <pc:spChg chg="mod">
          <ac:chgData name="Niloofar Hosseini" userId="eb3e3110-2622-43cd-88f0-a4c46bd91734" providerId="ADAL" clId="{43E0F0C9-5AA3-4C4D-8D8B-15AB57CBA36B}" dt="2024-06-18T13:01:07.176" v="617" actId="404"/>
          <ac:spMkLst>
            <pc:docMk/>
            <pc:sldMk cId="2176654954" sldId="266"/>
            <ac:spMk id="3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43E0F0C9-5AA3-4C4D-8D8B-15AB57CBA36B}" dt="2024-06-18T09:51:15.119" v="20"/>
        <pc:sldMasterMkLst>
          <pc:docMk/>
          <pc:sldMasterMk cId="1290694297" sldId="2147483648"/>
        </pc:sldMasterMkLst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577012387" sldId="2147483649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1976787310" sldId="2147483650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1413190073" sldId="2147483651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3367275574" sldId="2147483652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3756252105" sldId="2147483653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3098305727" sldId="2147483654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418854135" sldId="2147483655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1009789367" sldId="2147483656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2636733020" sldId="2147483657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689615942" sldId="2147483658"/>
          </pc:sldLayoutMkLst>
        </pc:sldLayoutChg>
        <pc:sldLayoutChg chg="setBg">
          <pc:chgData name="Niloofar Hosseini" userId="eb3e3110-2622-43cd-88f0-a4c46bd91734" providerId="ADAL" clId="{43E0F0C9-5AA3-4C4D-8D8B-15AB57CBA36B}" dt="2024-06-18T09:51:15.119" v="20"/>
          <pc:sldLayoutMkLst>
            <pc:docMk/>
            <pc:sldMasterMk cId="1290694297" sldId="2147483648"/>
            <pc:sldLayoutMk cId="349347230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8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26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8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6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33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15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0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7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9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36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336C8-FD68-4F86-AB32-9FBD2BB48E7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41784-BEDD-4CFA-97A2-D348B68984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294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808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خدای قادر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مطلق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بود و هست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می‌آید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بُوَد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از جلالت آسمان و زمین</a:t>
            </a:r>
          </a:p>
        </p:txBody>
      </p:sp>
    </p:spTree>
    <p:extLst>
      <p:ext uri="{BB962C8B-B14F-4D97-AF65-F5344CB8AC3E}">
        <p14:creationId xmlns:p14="http://schemas.microsoft.com/office/powerpoint/2010/main" val="51616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سزاوار سزاوار</a:t>
            </a: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</a:t>
            </a: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جان خود را فدا کردی</a:t>
            </a: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همه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قومهای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جهان مردم را خریدی</a:t>
            </a:r>
          </a:p>
        </p:txBody>
      </p:sp>
    </p:spTree>
    <p:extLst>
      <p:ext uri="{BB962C8B-B14F-4D97-AF65-F5344CB8AC3E}">
        <p14:creationId xmlns:p14="http://schemas.microsoft.com/office/powerpoint/2010/main" val="341976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برکت سزاوار حرمت</a:t>
            </a:r>
          </a:p>
          <a:p>
            <a:pPr rtl="1">
              <a:lnSpc>
                <a:spcPct val="1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جلال سزاوار قدرت</a:t>
            </a:r>
          </a:p>
          <a:p>
            <a:pPr rtl="1">
              <a:lnSpc>
                <a:spcPct val="1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پرستش سزاوار ستایش</a:t>
            </a:r>
          </a:p>
          <a:p>
            <a:pPr rtl="1">
              <a:lnSpc>
                <a:spcPct val="1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حمد و تمجید سزاوار شکرگزاری</a:t>
            </a:r>
          </a:p>
        </p:txBody>
      </p:sp>
    </p:spTree>
    <p:extLst>
      <p:ext uri="{BB962C8B-B14F-4D97-AF65-F5344CB8AC3E}">
        <p14:creationId xmlns:p14="http://schemas.microsoft.com/office/powerpoint/2010/main" val="3299860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200000"/>
              </a:lnSpc>
            </a:pPr>
            <a:endParaRPr lang="fa-IR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تمام دلم سزاوار تمام جانم</a:t>
            </a: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سزاوار تمام فکرم سزاوار تمام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8610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6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6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، تو بود و نبودم هستی</a:t>
            </a:r>
          </a:p>
          <a:p>
            <a:pPr rtl="1">
              <a:lnSpc>
                <a:spcPct val="16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دار و ندارم هستی ، تو سزاوار هستی</a:t>
            </a:r>
          </a:p>
          <a:p>
            <a:pPr rtl="1">
              <a:lnSpc>
                <a:spcPct val="16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ای حیات من</a:t>
            </a:r>
          </a:p>
          <a:p>
            <a:pPr rtl="1">
              <a:lnSpc>
                <a:spcPct val="16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محبوب من ، تو عیسی هستی</a:t>
            </a:r>
          </a:p>
        </p:txBody>
      </p:sp>
    </p:spTree>
    <p:extLst>
      <p:ext uri="{BB962C8B-B14F-4D97-AF65-F5344CB8AC3E}">
        <p14:creationId xmlns:p14="http://schemas.microsoft.com/office/powerpoint/2010/main" val="217665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595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100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2017-11-07T20:33:55Z</dcterms:created>
  <dcterms:modified xsi:type="dcterms:W3CDTF">2025-05-05T15:09:41Z</dcterms:modified>
</cp:coreProperties>
</file>