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11"/>
  </p:notesMasterIdLst>
  <p:sldIdLst>
    <p:sldId id="265" r:id="rId2"/>
    <p:sldId id="256" r:id="rId3"/>
    <p:sldId id="267" r:id="rId4"/>
    <p:sldId id="271" r:id="rId5"/>
    <p:sldId id="269" r:id="rId6"/>
    <p:sldId id="270" r:id="rId7"/>
    <p:sldId id="268" r:id="rId8"/>
    <p:sldId id="272" r:id="rId9"/>
    <p:sldId id="264" r:id="rId10"/>
  </p:sldIdLst>
  <p:sldSz cx="12192000" cy="6858000"/>
  <p:notesSz cx="6858000" cy="9144000"/>
  <p:embeddedFontLst>
    <p:embeddedFont>
      <p:font typeface="Century Gothic" panose="020B0502020202020204" pitchFamily="3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3559551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38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66318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AE243143-C436-9D67-82E9-723850199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B8698322-DA67-7A37-B585-A56823F10E1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5DEBFD65-A078-FA6F-DCB7-6646348F0F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7963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E9CFB6B8-85C6-CCC9-456A-B3AE3E309E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AF6AEB48-DEE2-1EFB-04F4-6218320BE00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96FF9CC0-4DBC-14A4-50F9-62FBC8A9821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695835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59A1B495-8788-0261-70B4-7F50D65A1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E0E208E0-ECA7-FD4A-A386-3B95D1E9B01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CC0C1512-9402-E3B4-0893-F70B62E19A9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989210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773BD39D-C0B8-DB94-1D71-F5A633F431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159D1C28-28FC-0BAC-F99C-185B4C3E389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FA9BFB84-BDD7-10D2-FF8F-28B853CE443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688507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89F53E10-8E6D-260E-7122-85A9C11CFD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7C22C105-07F2-59FC-A806-991D3A80646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833F7276-34AA-DC06-6EFB-86AEED9A21E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117671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63B54202-9673-648C-B90E-FBEA9E1F4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F89780AB-4C09-06F1-0CE2-E9FF0E2F0A3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795E53D8-D5AC-F190-8E75-1F17730204D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761312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0779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661399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502208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25275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646325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63054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977769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402037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27684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956108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803144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85905633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400932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7535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subTitle" idx="1"/>
          </p:nvPr>
        </p:nvSpPr>
        <p:spPr>
          <a:xfrm>
            <a:off x="0" y="-9625"/>
            <a:ext cx="12192000" cy="6898447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 </a:t>
            </a:r>
            <a:r>
              <a:rPr lang="en-US" sz="48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پیروزیم</a:t>
            </a:r>
            <a:r>
              <a:rPr lang="en-US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با</a:t>
            </a:r>
            <a:r>
              <a:rPr lang="en-US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نام</a:t>
            </a:r>
            <a:r>
              <a:rPr lang="en-US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خداون</a:t>
            </a: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د </a:t>
            </a:r>
            <a:r>
              <a:rPr lang="en-US" sz="48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فیض</a:t>
            </a:r>
            <a:r>
              <a:rPr lang="en-US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او</a:t>
            </a:r>
            <a:r>
              <a:rPr lang="en-US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همراه</a:t>
            </a:r>
            <a:r>
              <a:rPr lang="en-US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ماست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 </a:t>
            </a:r>
            <a:r>
              <a:rPr lang="en-US" sz="48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محبت</a:t>
            </a:r>
            <a:r>
              <a:rPr lang="en-US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خداوند</a:t>
            </a:r>
            <a:r>
              <a:rPr lang="en-US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ما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همواره</a:t>
            </a:r>
            <a:r>
              <a:rPr lang="en-US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در</a:t>
            </a:r>
            <a:r>
              <a:rPr lang="en-US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قلب</a:t>
            </a:r>
            <a:r>
              <a:rPr lang="en-US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ماست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Piruzim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name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feyze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hamrahe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mast</a:t>
            </a: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Mohabate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hamvare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ghalbe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mast</a:t>
            </a:r>
            <a:endParaRPr lang="fa-IR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03634" y="697483"/>
            <a:ext cx="184730" cy="11848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de-DE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B8A86FD5-3539-4C36-A92E-0833C65A9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08D84777-86A1-97CA-4E1F-A9AA9707CAF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5"/>
            <a:ext cx="12192000" cy="6898447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روح قدوس خداوندم ریخته شد در قلب ما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از حضورش هدایت شویم روح اوست حامی ما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Ruhe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ghoduse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khodavandam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rikhte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shod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ghalbe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</a:t>
            </a: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hozurash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hedayat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shavim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oust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hamiye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</a:t>
            </a:r>
            <a:endParaRPr lang="fa-IR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4849CB5-4445-805F-3E71-CA81AC2AAF38}"/>
              </a:ext>
            </a:extLst>
          </p:cNvPr>
          <p:cNvSpPr/>
          <p:nvPr/>
        </p:nvSpPr>
        <p:spPr>
          <a:xfrm>
            <a:off x="6003634" y="697483"/>
            <a:ext cx="184730" cy="11848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de-DE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44855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10C61100-84B1-1427-AFE6-B12422744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A2B0187E-74F8-D9C6-2B19-E8FA4724980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5"/>
            <a:ext cx="12192000" cy="6898447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fa-IR" sz="48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ستایید نامش را ستایید نامش را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fa-IR" sz="48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نام قدوس اوست سپر و پناه ما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48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Setayid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namash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setayid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namash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endParaRPr lang="en-US" sz="36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Name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ghoduse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oust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separ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panahe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</a:t>
            </a:r>
            <a:endParaRPr lang="fa-IR" sz="36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0D5269-8FC8-D0D0-0C86-718FE4CAF6A8}"/>
              </a:ext>
            </a:extLst>
          </p:cNvPr>
          <p:cNvSpPr/>
          <p:nvPr/>
        </p:nvSpPr>
        <p:spPr>
          <a:xfrm>
            <a:off x="6003634" y="697483"/>
            <a:ext cx="184730" cy="11848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de-DE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8160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DC27B57F-1404-0CEF-370B-E015309105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68F1679F-1990-F225-37D1-8CFCB8FEFC3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5"/>
            <a:ext cx="12192000" cy="6898447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طلوع صبح زیباست آن کلامت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به زیبایی دریاهاست آن نگاهت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Tolue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sobhe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zibast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an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kalamat</a:t>
            </a:r>
            <a:endParaRPr lang="en-US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zibayiye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daryahast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negahat</a:t>
            </a:r>
            <a:endParaRPr lang="fa-IR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36F1276-5D68-FBF8-1DA3-5E2F4B4B3963}"/>
              </a:ext>
            </a:extLst>
          </p:cNvPr>
          <p:cNvSpPr/>
          <p:nvPr/>
        </p:nvSpPr>
        <p:spPr>
          <a:xfrm>
            <a:off x="6003634" y="697483"/>
            <a:ext cx="184730" cy="11848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de-DE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11182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B995156F-8699-292F-DD1B-3E1BDC305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A8D3EEB7-8DC3-0813-28A7-3A98E02CEAE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5"/>
            <a:ext cx="12192000" cy="6898447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تسلی شب و روزم تو هستی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کلام توست نجاتم ای خداوند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Tasaliye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shab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ruzam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hasti</a:t>
            </a:r>
            <a:endParaRPr lang="en-US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Kalame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tost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nejatam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ey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</a:t>
            </a:r>
            <a:endParaRPr lang="fa-IR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382C0E8-0648-5B0B-2636-55855E3B460D}"/>
              </a:ext>
            </a:extLst>
          </p:cNvPr>
          <p:cNvSpPr/>
          <p:nvPr/>
        </p:nvSpPr>
        <p:spPr>
          <a:xfrm>
            <a:off x="6003634" y="697483"/>
            <a:ext cx="184730" cy="11848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de-DE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21004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4918D7DD-87D0-B5BB-1FC1-7ACDE654C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093773E6-31FF-4E5F-33AD-58801E2FF9FF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5"/>
            <a:ext cx="12192000" cy="6898447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fa-IR" sz="48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می‌خوانیم نامت را می‌خوانیم نامت را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fa-IR" sz="48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نام قدوس توست سپر و پناه ما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48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Mikhanim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namat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Mikhanim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namat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endParaRPr lang="en-US" sz="36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Name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ghoduse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tost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separ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panahe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</a:t>
            </a:r>
            <a:endParaRPr lang="fa-IR" sz="36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8DCDFE0-B86D-0359-29D8-BCBAA722C4E1}"/>
              </a:ext>
            </a:extLst>
          </p:cNvPr>
          <p:cNvSpPr/>
          <p:nvPr/>
        </p:nvSpPr>
        <p:spPr>
          <a:xfrm>
            <a:off x="6003634" y="697483"/>
            <a:ext cx="184730" cy="11848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de-DE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80935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FB1F8B2B-BE19-E92B-E0AC-FF730922F1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03FE31EE-F66E-8741-D7FE-BC2B33FDBD2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5"/>
            <a:ext cx="12192000" cy="6898447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fa-IR" sz="48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ستاییم نامت را ستاییم نامت را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fa-IR" sz="48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نام قدوس توست سپر و پناه ما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48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Setayim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namat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setayim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namat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endParaRPr lang="en-US" sz="36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Name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ghoduse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tost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separ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panahe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</a:t>
            </a:r>
            <a:endParaRPr lang="fa-IR" sz="36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18354D9-0CDD-F1B1-0D9C-A4E1198ED59A}"/>
              </a:ext>
            </a:extLst>
          </p:cNvPr>
          <p:cNvSpPr/>
          <p:nvPr/>
        </p:nvSpPr>
        <p:spPr>
          <a:xfrm>
            <a:off x="6003634" y="697483"/>
            <a:ext cx="184730" cy="11848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de-DE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062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886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192</Words>
  <Application>Microsoft Office PowerPoint</Application>
  <PresentationFormat>Widescreen</PresentationFormat>
  <Paragraphs>42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Century Gothic</vt:lpstr>
      <vt:lpstr>Times New Roman</vt:lpstr>
      <vt:lpstr>Calibri</vt:lpstr>
      <vt:lpstr>Arial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7</cp:revision>
  <dcterms:modified xsi:type="dcterms:W3CDTF">2026-03-16T12:14:09Z</dcterms:modified>
</cp:coreProperties>
</file>