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65" r:id="rId2"/>
    <p:sldId id="267" r:id="rId3"/>
    <p:sldId id="273" r:id="rId4"/>
    <p:sldId id="278" r:id="rId5"/>
    <p:sldId id="279" r:id="rId6"/>
    <p:sldId id="280" r:id="rId7"/>
    <p:sldId id="281" r:id="rId8"/>
    <p:sldId id="282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16" autoAdjust="0"/>
    <p:restoredTop sz="94660"/>
  </p:normalViewPr>
  <p:slideViewPr>
    <p:cSldViewPr snapToGrid="0">
      <p:cViewPr varScale="1">
        <p:scale>
          <a:sx n="85" d="100"/>
          <a:sy n="85" d="100"/>
        </p:scale>
        <p:origin x="55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lda mirshekar" userId="96923c0a2263a17d" providerId="LiveId" clId="{02A021A5-E684-491C-86CF-83445B61FBDC}"/>
    <pc:docChg chg="addSld delSld modSld sldOrd">
      <pc:chgData name="yalda mirshekar" userId="96923c0a2263a17d" providerId="LiveId" clId="{02A021A5-E684-491C-86CF-83445B61FBDC}" dt="2025-11-25T13:20:03.326" v="525"/>
      <pc:docMkLst>
        <pc:docMk/>
      </pc:docMkLst>
      <pc:sldChg chg="modSp mod">
        <pc:chgData name="yalda mirshekar" userId="96923c0a2263a17d" providerId="LiveId" clId="{02A021A5-E684-491C-86CF-83445B61FBDC}" dt="2025-11-25T13:14:21.634" v="122" actId="20577"/>
        <pc:sldMkLst>
          <pc:docMk/>
          <pc:sldMk cId="151450727" sldId="267"/>
        </pc:sldMkLst>
        <pc:spChg chg="mod">
          <ac:chgData name="yalda mirshekar" userId="96923c0a2263a17d" providerId="LiveId" clId="{02A021A5-E684-491C-86CF-83445B61FBDC}" dt="2025-11-25T13:14:21.634" v="122" actId="20577"/>
          <ac:spMkLst>
            <pc:docMk/>
            <pc:sldMk cId="151450727" sldId="267"/>
            <ac:spMk id="8" creationId="{00000000-0000-0000-0000-000000000000}"/>
          </ac:spMkLst>
        </pc:spChg>
      </pc:sldChg>
      <pc:sldChg chg="del">
        <pc:chgData name="yalda mirshekar" userId="96923c0a2263a17d" providerId="LiveId" clId="{02A021A5-E684-491C-86CF-83445B61FBDC}" dt="2025-11-25T13:14:31.458" v="123" actId="47"/>
        <pc:sldMkLst>
          <pc:docMk/>
          <pc:sldMk cId="778683511" sldId="268"/>
        </pc:sldMkLst>
      </pc:sldChg>
      <pc:sldChg chg="modSp add mod">
        <pc:chgData name="yalda mirshekar" userId="96923c0a2263a17d" providerId="LiveId" clId="{02A021A5-E684-491C-86CF-83445B61FBDC}" dt="2025-11-25T13:18:03.064" v="239" actId="113"/>
        <pc:sldMkLst>
          <pc:docMk/>
          <pc:sldMk cId="1990631244" sldId="268"/>
        </pc:sldMkLst>
        <pc:spChg chg="mod">
          <ac:chgData name="yalda mirshekar" userId="96923c0a2263a17d" providerId="LiveId" clId="{02A021A5-E684-491C-86CF-83445B61FBDC}" dt="2025-11-25T13:18:03.064" v="239" actId="113"/>
          <ac:spMkLst>
            <pc:docMk/>
            <pc:sldMk cId="1990631244" sldId="268"/>
            <ac:spMk id="8" creationId="{98393481-29E1-2394-5EF2-12E0C97DC7F7}"/>
          </ac:spMkLst>
        </pc:spChg>
      </pc:sldChg>
      <pc:sldChg chg="del">
        <pc:chgData name="yalda mirshekar" userId="96923c0a2263a17d" providerId="LiveId" clId="{02A021A5-E684-491C-86CF-83445B61FBDC}" dt="2025-11-25T13:14:31.885" v="124" actId="47"/>
        <pc:sldMkLst>
          <pc:docMk/>
          <pc:sldMk cId="2075479702" sldId="269"/>
        </pc:sldMkLst>
      </pc:sldChg>
      <pc:sldChg chg="modSp add mod ord">
        <pc:chgData name="yalda mirshekar" userId="96923c0a2263a17d" providerId="LiveId" clId="{02A021A5-E684-491C-86CF-83445B61FBDC}" dt="2025-11-25T13:18:53.763" v="372" actId="20577"/>
        <pc:sldMkLst>
          <pc:docMk/>
          <pc:sldMk cId="2104867485" sldId="269"/>
        </pc:sldMkLst>
        <pc:spChg chg="mod">
          <ac:chgData name="yalda mirshekar" userId="96923c0a2263a17d" providerId="LiveId" clId="{02A021A5-E684-491C-86CF-83445B61FBDC}" dt="2025-11-25T13:18:53.763" v="372" actId="20577"/>
          <ac:spMkLst>
            <pc:docMk/>
            <pc:sldMk cId="2104867485" sldId="269"/>
            <ac:spMk id="8" creationId="{D2F01411-715F-FB68-4E87-0CD369854954}"/>
          </ac:spMkLst>
        </pc:spChg>
      </pc:sldChg>
      <pc:sldChg chg="add ord">
        <pc:chgData name="yalda mirshekar" userId="96923c0a2263a17d" providerId="LiveId" clId="{02A021A5-E684-491C-86CF-83445B61FBDC}" dt="2025-11-25T13:18:58.307" v="375"/>
        <pc:sldMkLst>
          <pc:docMk/>
          <pc:sldMk cId="539674228" sldId="270"/>
        </pc:sldMkLst>
      </pc:sldChg>
      <pc:sldChg chg="del">
        <pc:chgData name="yalda mirshekar" userId="96923c0a2263a17d" providerId="LiveId" clId="{02A021A5-E684-491C-86CF-83445B61FBDC}" dt="2025-11-25T13:14:32.403" v="125" actId="47"/>
        <pc:sldMkLst>
          <pc:docMk/>
          <pc:sldMk cId="3801607384" sldId="270"/>
        </pc:sldMkLst>
      </pc:sldChg>
      <pc:sldChg chg="modSp add mod ord">
        <pc:chgData name="yalda mirshekar" userId="96923c0a2263a17d" providerId="LiveId" clId="{02A021A5-E684-491C-86CF-83445B61FBDC}" dt="2025-11-25T13:19:56.576" v="522" actId="20577"/>
        <pc:sldMkLst>
          <pc:docMk/>
          <pc:sldMk cId="1480759715" sldId="271"/>
        </pc:sldMkLst>
        <pc:spChg chg="mod">
          <ac:chgData name="yalda mirshekar" userId="96923c0a2263a17d" providerId="LiveId" clId="{02A021A5-E684-491C-86CF-83445B61FBDC}" dt="2025-11-25T13:19:56.576" v="522" actId="20577"/>
          <ac:spMkLst>
            <pc:docMk/>
            <pc:sldMk cId="1480759715" sldId="271"/>
            <ac:spMk id="8" creationId="{DD0378D9-00E3-91D5-8C97-4B237CB58596}"/>
          </ac:spMkLst>
        </pc:spChg>
      </pc:sldChg>
      <pc:sldChg chg="add ord">
        <pc:chgData name="yalda mirshekar" userId="96923c0a2263a17d" providerId="LiveId" clId="{02A021A5-E684-491C-86CF-83445B61FBDC}" dt="2025-11-25T13:20:03.326" v="525"/>
        <pc:sldMkLst>
          <pc:docMk/>
          <pc:sldMk cId="55201712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9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DF1AB-436A-8A7E-F6E0-83E97D567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404287-02F3-CB08-C747-97B5654D7F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9B5A5D-2F25-24C0-8A24-E88DBD590B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00A3D5-2DF6-6C48-1834-4A23A4C0BA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136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21053-9EB0-443D-5401-2C16F9DB2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0093BC-C79E-0FD7-3D75-70133AD92B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A32807-CAC1-62F4-B30C-347A8DBA1A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ED17AB-2C63-8529-8BFD-CCEAB670C0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950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140C2-0359-47B1-4F82-3B4BB0E8E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452203-B2A6-9E3E-FE94-A124EAA345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9E097F-1DDB-7A1F-4773-64BEDBEC16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38C9B4-3024-5C09-537F-B772CFCA20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675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7ECD1-19F9-85A0-F298-8B916323F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ACD14A-A965-3A57-8530-AFE5B264CA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21BE38-96F8-4002-C2AF-8FEE0C85CE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3812B2-52C0-0BE7-3BB4-D2DE30522B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6706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FED88-A084-4713-DE2F-911B7BAA3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855F8B-3986-848D-FC72-34A55B3B7F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927567-60BB-8E8B-B426-C415ADDB16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8EC752-D99B-CF44-3E21-580CDEDE59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2191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5581C-1644-7FE4-CE99-65AE3993C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A8627A-EBF5-AFE5-0662-DB286EFF49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BF0208-3E80-DFF0-E573-6EEFACF98E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7D419F-5061-AE63-B988-B2B858FF31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645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30/12/2025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76492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صحن قدس تو داخل می‌شوم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مشتاق حضور تو هستم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خدایی ، صخره و ملجایی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که من بترسم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50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CC288-9906-17C9-5D04-3D56B488D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F4AFD13-F1AA-3776-A69E-E3CC9B2BDF7C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2FE8A6-4673-3652-6714-867D3DCF023E}"/>
              </a:ext>
            </a:extLst>
          </p:cNvPr>
          <p:cNvSpPr/>
          <p:nvPr/>
        </p:nvSpPr>
        <p:spPr>
          <a:xfrm>
            <a:off x="0" y="0"/>
            <a:ext cx="12192000" cy="54332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اکنون با روح خود بیا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جلالت را ببینم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034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14283-47C6-AC9B-7785-1D9A7177A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523602-C569-23F9-EEDE-E2DB46EDB6BC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759159-E9D6-FB39-6C0F-6C82DB4848F1}"/>
              </a:ext>
            </a:extLst>
          </p:cNvPr>
          <p:cNvSpPr/>
          <p:nvPr/>
        </p:nvSpPr>
        <p:spPr>
          <a:xfrm>
            <a:off x="0" y="0"/>
            <a:ext cx="12192000" cy="605358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سلطنت از آنت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شفا از دستانت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جاری کن نهر حضورت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حیات یابم ز روحت</a:t>
            </a: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246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7BE03-B7A0-C732-6BC3-59310F77A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FC05C5D-638B-CDF0-3B2E-5A4A82C9552D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5D8CFA-2C2A-EED2-C8D8-F11099F44B45}"/>
              </a:ext>
            </a:extLst>
          </p:cNvPr>
          <p:cNvSpPr/>
          <p:nvPr/>
        </p:nvSpPr>
        <p:spPr>
          <a:xfrm>
            <a:off x="0" y="0"/>
            <a:ext cx="12192000" cy="65412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سرشار از رحمتی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منشا محبتی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توست شادی من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390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F6801-7ED9-82A8-3C52-B7096FAA6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BB310A2-B013-58A5-F6CA-ADD8EB8C4494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AE6ECC2-EA96-399A-51FE-DEE9540FCFD8}"/>
              </a:ext>
            </a:extLst>
          </p:cNvPr>
          <p:cNvSpPr/>
          <p:nvPr/>
        </p:nvSpPr>
        <p:spPr>
          <a:xfrm>
            <a:off x="0" y="0"/>
            <a:ext cx="12192000" cy="65412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آرامش منی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امنیت جانمی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جز تو کسی را ندارم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264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9B666-A8B5-FF4E-08C6-36F9BB86A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654741-C396-DE41-E058-F84A161E6927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076B12-1B1E-2E42-302B-43DF00951A00}"/>
              </a:ext>
            </a:extLst>
          </p:cNvPr>
          <p:cNvSpPr/>
          <p:nvPr/>
        </p:nvSpPr>
        <p:spPr>
          <a:xfrm>
            <a:off x="0" y="0"/>
            <a:ext cx="12192000" cy="54332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اکنون با روح خود بیا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جلالت را ببینم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68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5EDD2-2E1C-EAB4-0225-B6C909362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C764A1A-3D4B-FAFD-4BDE-30910A68F554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89D943-71BC-A26B-B821-060E9076B785}"/>
              </a:ext>
            </a:extLst>
          </p:cNvPr>
          <p:cNvSpPr/>
          <p:nvPr/>
        </p:nvSpPr>
        <p:spPr>
          <a:xfrm>
            <a:off x="0" y="0"/>
            <a:ext cx="12192000" cy="605358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سلطنت از آنت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شفا از دستانت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جاری کن نهر حضورت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حیات یابم ز روحت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229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</TotalTime>
  <Words>103</Words>
  <Application>Microsoft Office PowerPoint</Application>
  <PresentationFormat>Widescreen</PresentationFormat>
  <Paragraphs>38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16</cp:revision>
  <dcterms:created xsi:type="dcterms:W3CDTF">2018-08-23T12:16:56Z</dcterms:created>
  <dcterms:modified xsi:type="dcterms:W3CDTF">2025-12-30T06:16:31Z</dcterms:modified>
</cp:coreProperties>
</file>