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8"/>
  </p:notesMasterIdLst>
  <p:sldIdLst>
    <p:sldId id="261" r:id="rId2"/>
    <p:sldId id="256" r:id="rId3"/>
    <p:sldId id="265" r:id="rId4"/>
    <p:sldId id="266" r:id="rId5"/>
    <p:sldId id="267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1723018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9934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64773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53188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83581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050683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3270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62564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9524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471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380526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5667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30550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976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3997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9725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672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768723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690889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3286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0" y="-10274"/>
            <a:ext cx="12192000" cy="7053209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4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روى تو </a:t>
            </a:r>
            <a:r>
              <a:rPr lang="en-GB" sz="44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ar-SA" sz="44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را مى طلبيم  </a:t>
            </a:r>
            <a:endParaRPr lang="en-GB" sz="44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4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قدوس قدوس نامت خوانيم </a:t>
            </a:r>
            <a:endParaRPr sz="44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ar-SA" sz="44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به تخت فيضت راحت آييم </a:t>
            </a: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ar-SA" sz="44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در آسمان</a:t>
            </a:r>
            <a:endParaRPr lang="fa-IR" sz="44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cs typeface="XB Zar" panose="02000506090000020003" pitchFamily="2" charset="-78"/>
                <a:sym typeface="Times New Roman"/>
              </a:rPr>
              <a:t>(x2)</a:t>
            </a:r>
            <a:endParaRPr lang="ar-SA" sz="36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Times New Roman"/>
              <a:cs typeface="XB Zar" panose="02000506090000020003" pitchFamily="2" charset="-78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0" y="329938"/>
            <a:ext cx="12192000" cy="6712997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800" b="1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برکات از سما ریزد بر دلهای ما</a:t>
            </a:r>
            <a:endParaRPr lang="en-GB" sz="4800" b="1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800" b="1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قدرت روح تو باشد در ما</a:t>
            </a:r>
            <a:endParaRPr sz="4800" b="1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cs typeface="XB Zar" panose="02000506090000020003" pitchFamily="2" charset="-78"/>
                <a:sym typeface="Times New Roman"/>
              </a:rPr>
              <a:t>(x2)</a:t>
            </a:r>
            <a:endParaRPr lang="ar-SA" sz="4000" b="1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Times New Roman"/>
              <a:cs typeface="XB Zar" panose="02000506090000020003" pitchFamily="2" charset="-78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84803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0" y="-10274"/>
            <a:ext cx="12192000" cy="7053209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4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آرامی‌ام در روح توست</a:t>
            </a:r>
            <a:endParaRPr lang="en-GB" sz="44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4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نگاه من به سوی توست</a:t>
            </a:r>
            <a:endParaRPr sz="44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fa-IR" sz="44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جان من در دستان توست</a:t>
            </a: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fa-IR" sz="44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ای عیسی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cs typeface="XB Zar" panose="02000506090000020003" pitchFamily="2" charset="-78"/>
                <a:sym typeface="Times New Roman"/>
              </a:rPr>
              <a:t>(x2)</a:t>
            </a:r>
            <a:endParaRPr lang="ar-SA" sz="36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Times New Roman"/>
              <a:cs typeface="XB Zar" panose="02000506090000020003" pitchFamily="2" charset="-78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42305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0" y="329938"/>
            <a:ext cx="12192000" cy="6712997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800" b="1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برکات از سما ریزد بر دلهای ما</a:t>
            </a:r>
            <a:endParaRPr lang="en-GB" sz="4800" b="1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800" b="1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قدرت روح تو باشد در ما</a:t>
            </a:r>
            <a:endParaRPr sz="4800" b="1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Times New Roman"/>
                <a:cs typeface="XB Zar" panose="02000506090000020003" pitchFamily="2" charset="-78"/>
                <a:sym typeface="Times New Roman"/>
              </a:rPr>
              <a:t>(x2)</a:t>
            </a:r>
            <a:endParaRPr lang="ar-SA" sz="4000" b="1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Times New Roman"/>
              <a:cs typeface="XB Zar" panose="02000506090000020003" pitchFamily="2" charset="-78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91262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0456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70</Words>
  <Application>Microsoft Office PowerPoint</Application>
  <PresentationFormat>Widescreen</PresentationFormat>
  <Paragraphs>16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8</cp:revision>
  <dcterms:modified xsi:type="dcterms:W3CDTF">2025-05-05T13:51:08Z</dcterms:modified>
</cp:coreProperties>
</file>