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8" r:id="rId4"/>
    <p:sldId id="263" r:id="rId5"/>
    <p:sldId id="264" r:id="rId6"/>
    <p:sldId id="265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254D005-B5C8-FC4A-9927-C6723DBFB47D}"/>
    <pc:docChg chg="undo custSel addSld delSld modSld modMainMaster">
      <pc:chgData name="Niloofar Hosseini" userId="eb3e3110-2622-43cd-88f0-a4c46bd91734" providerId="ADAL" clId="{C254D005-B5C8-FC4A-9927-C6723DBFB47D}" dt="2024-05-28T15:41:42.259" v="291" actId="20577"/>
      <pc:docMkLst>
        <pc:docMk/>
      </pc:docMkLst>
      <pc:sldChg chg="addSp delSp modSp mod">
        <pc:chgData name="Niloofar Hosseini" userId="eb3e3110-2622-43cd-88f0-a4c46bd91734" providerId="ADAL" clId="{C254D005-B5C8-FC4A-9927-C6723DBFB47D}" dt="2024-05-28T15:38:55.605" v="64"/>
        <pc:sldMkLst>
          <pc:docMk/>
          <pc:sldMk cId="1246399043" sldId="256"/>
        </pc:sldMkLst>
        <pc:spChg chg="add del mod">
          <ac:chgData name="Niloofar Hosseini" userId="eb3e3110-2622-43cd-88f0-a4c46bd91734" providerId="ADAL" clId="{C254D005-B5C8-FC4A-9927-C6723DBFB47D}" dt="2024-05-28T15:38:55.605" v="64"/>
          <ac:spMkLst>
            <pc:docMk/>
            <pc:sldMk cId="1246399043" sldId="256"/>
            <ac:spMk id="2" creationId="{8F0C204B-9BDB-3D51-810A-9BBF76A4DD6A}"/>
          </ac:spMkLst>
        </pc:spChg>
        <pc:spChg chg="mod">
          <ac:chgData name="Niloofar Hosseini" userId="eb3e3110-2622-43cd-88f0-a4c46bd91734" providerId="ADAL" clId="{C254D005-B5C8-FC4A-9927-C6723DBFB47D}" dt="2024-05-28T15:38:53.633" v="62" actId="404"/>
          <ac:spMkLst>
            <pc:docMk/>
            <pc:sldMk cId="1246399043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C254D005-B5C8-FC4A-9927-C6723DBFB47D}" dt="2024-05-28T15:39:13.801" v="67" actId="2696"/>
        <pc:sldMkLst>
          <pc:docMk/>
          <pc:sldMk cId="2935467844" sldId="257"/>
        </pc:sldMkLst>
        <pc:spChg chg="mod">
          <ac:chgData name="Niloofar Hosseini" userId="eb3e3110-2622-43cd-88f0-a4c46bd91734" providerId="ADAL" clId="{C254D005-B5C8-FC4A-9927-C6723DBFB47D}" dt="2024-05-28T15:39:11.441" v="66" actId="108"/>
          <ac:spMkLst>
            <pc:docMk/>
            <pc:sldMk cId="2935467844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254D005-B5C8-FC4A-9927-C6723DBFB47D}" dt="2024-05-28T15:40:33.708" v="118" actId="20577"/>
        <pc:sldMkLst>
          <pc:docMk/>
          <pc:sldMk cId="3689429275" sldId="258"/>
        </pc:sldMkLst>
        <pc:spChg chg="mod">
          <ac:chgData name="Niloofar Hosseini" userId="eb3e3110-2622-43cd-88f0-a4c46bd91734" providerId="ADAL" clId="{C254D005-B5C8-FC4A-9927-C6723DBFB47D}" dt="2024-05-28T15:40:33.708" v="118" actId="20577"/>
          <ac:spMkLst>
            <pc:docMk/>
            <pc:sldMk cId="3689429275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254D005-B5C8-FC4A-9927-C6723DBFB47D}" dt="2024-05-28T15:40:41.371" v="119" actId="2696"/>
        <pc:sldMkLst>
          <pc:docMk/>
          <pc:sldMk cId="1146464902" sldId="259"/>
        </pc:sldMkLst>
      </pc:sldChg>
      <pc:sldChg chg="del">
        <pc:chgData name="Niloofar Hosseini" userId="eb3e3110-2622-43cd-88f0-a4c46bd91734" providerId="ADAL" clId="{C254D005-B5C8-FC4A-9927-C6723DBFB47D}" dt="2024-05-28T15:40:41.663" v="120" actId="2696"/>
        <pc:sldMkLst>
          <pc:docMk/>
          <pc:sldMk cId="1294456970" sldId="260"/>
        </pc:sldMkLst>
      </pc:sldChg>
      <pc:sldChg chg="setBg">
        <pc:chgData name="Niloofar Hosseini" userId="eb3e3110-2622-43cd-88f0-a4c46bd91734" providerId="ADAL" clId="{C254D005-B5C8-FC4A-9927-C6723DBFB47D}" dt="2024-05-28T15:37:27.030" v="14"/>
        <pc:sldMkLst>
          <pc:docMk/>
          <pc:sldMk cId="2870260929" sldId="261"/>
        </pc:sldMkLst>
      </pc:sldChg>
      <pc:sldChg chg="setBg">
        <pc:chgData name="Niloofar Hosseini" userId="eb3e3110-2622-43cd-88f0-a4c46bd91734" providerId="ADAL" clId="{C254D005-B5C8-FC4A-9927-C6723DBFB47D}" dt="2024-05-28T15:37:23.547" v="12"/>
        <pc:sldMkLst>
          <pc:docMk/>
          <pc:sldMk cId="16946251" sldId="262"/>
        </pc:sldMkLst>
      </pc:sldChg>
      <pc:sldChg chg="modSp add mod">
        <pc:chgData name="Niloofar Hosseini" userId="eb3e3110-2622-43cd-88f0-a4c46bd91734" providerId="ADAL" clId="{C254D005-B5C8-FC4A-9927-C6723DBFB47D}" dt="2024-05-28T15:41:13.085" v="223" actId="20577"/>
        <pc:sldMkLst>
          <pc:docMk/>
          <pc:sldMk cId="1215279169" sldId="263"/>
        </pc:sldMkLst>
        <pc:spChg chg="mod">
          <ac:chgData name="Niloofar Hosseini" userId="eb3e3110-2622-43cd-88f0-a4c46bd91734" providerId="ADAL" clId="{C254D005-B5C8-FC4A-9927-C6723DBFB47D}" dt="2024-05-28T15:41:13.085" v="223" actId="20577"/>
          <ac:spMkLst>
            <pc:docMk/>
            <pc:sldMk cId="1215279169" sldId="263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C254D005-B5C8-FC4A-9927-C6723DBFB47D}" dt="2024-05-28T15:40:44.050" v="121" actId="2890"/>
        <pc:sldMkLst>
          <pc:docMk/>
          <pc:sldMk cId="472032878" sldId="264"/>
        </pc:sldMkLst>
      </pc:sldChg>
      <pc:sldChg chg="modSp add mod">
        <pc:chgData name="Niloofar Hosseini" userId="eb3e3110-2622-43cd-88f0-a4c46bd91734" providerId="ADAL" clId="{C254D005-B5C8-FC4A-9927-C6723DBFB47D}" dt="2024-05-28T15:41:42.259" v="291" actId="20577"/>
        <pc:sldMkLst>
          <pc:docMk/>
          <pc:sldMk cId="3212120615" sldId="265"/>
        </pc:sldMkLst>
        <pc:spChg chg="mod">
          <ac:chgData name="Niloofar Hosseini" userId="eb3e3110-2622-43cd-88f0-a4c46bd91734" providerId="ADAL" clId="{C254D005-B5C8-FC4A-9927-C6723DBFB47D}" dt="2024-05-28T15:41:42.259" v="291" actId="20577"/>
          <ac:spMkLst>
            <pc:docMk/>
            <pc:sldMk cId="3212120615" sldId="265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C254D005-B5C8-FC4A-9927-C6723DBFB47D}" dt="2024-05-28T15:41:22.641" v="224" actId="2890"/>
        <pc:sldMkLst>
          <pc:docMk/>
          <pc:sldMk cId="2018065132" sldId="266"/>
        </pc:sldMkLst>
      </pc:sldChg>
      <pc:sldMasterChg chg="setBg modSldLayout">
        <pc:chgData name="Niloofar Hosseini" userId="eb3e3110-2622-43cd-88f0-a4c46bd91734" providerId="ADAL" clId="{C254D005-B5C8-FC4A-9927-C6723DBFB47D}" dt="2024-05-28T15:37:18.554" v="10"/>
        <pc:sldMasterMkLst>
          <pc:docMk/>
          <pc:sldMasterMk cId="4116545326" sldId="2147483648"/>
        </pc:sldMasterMkLst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833042333" sldId="2147483649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830385626" sldId="2147483650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3848806475" sldId="2147483651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3332559146" sldId="2147483652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3920164278" sldId="2147483653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1817741907" sldId="2147483654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4165149013" sldId="2147483655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3956238902" sldId="2147483656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3555711606" sldId="2147483657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438851899" sldId="2147483658"/>
          </pc:sldLayoutMkLst>
        </pc:sldLayoutChg>
        <pc:sldLayoutChg chg="setBg">
          <pc:chgData name="Niloofar Hosseini" userId="eb3e3110-2622-43cd-88f0-a4c46bd91734" providerId="ADAL" clId="{C254D005-B5C8-FC4A-9927-C6723DBFB47D}" dt="2024-05-28T15:37:18.554" v="10"/>
          <pc:sldLayoutMkLst>
            <pc:docMk/>
            <pc:sldMasterMk cId="4116545326" sldId="2147483648"/>
            <pc:sldLayoutMk cId="64943745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14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46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79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92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88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79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14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49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74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3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78135-FD66-4637-8C76-5EA39CE3E0C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5963E-0878-4614-99C0-B9E8E4990CC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405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4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به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 عطا فرما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آنکه نور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رحمتت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روشن کند جان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639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ایمان نو بخشا شک را ببر از ما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دلهایمان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کن تو مشتعل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 حُـبِ  بی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فـنا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2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وین قلب جامد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بگداز و غالب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جمله افکار بدم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خلقتم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527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ایمان نو بخشا شک را ببر از ما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دلهایمان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کن تو مشتعل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 حُـبِ  بی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فـنا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03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 از زبان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تسبیح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زیبد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 صرف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خدمتت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باقی عمرم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212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3007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ایمان نو بخشا شک را ببر از ما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دلهایمان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کن تو مشتعل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 حُـبِ  بی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فـنا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06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26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105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2019-12-09T14:18:39Z</dcterms:created>
  <dcterms:modified xsi:type="dcterms:W3CDTF">2025-05-05T13:34:31Z</dcterms:modified>
</cp:coreProperties>
</file>