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75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34AC3FC-C52D-524C-8208-6C191D07C0EA}"/>
    <pc:docChg chg="undo custSel addSld delSld modSld">
      <pc:chgData name="Niloofar Hosseini" userId="eb3e3110-2622-43cd-88f0-a4c46bd91734" providerId="ADAL" clId="{C34AC3FC-C52D-524C-8208-6C191D07C0EA}" dt="2024-06-18T14:24:53.165" v="279" actId="20577"/>
      <pc:docMkLst>
        <pc:docMk/>
      </pc:docMkLst>
      <pc:sldChg chg="modSp mod">
        <pc:chgData name="Niloofar Hosseini" userId="eb3e3110-2622-43cd-88f0-a4c46bd91734" providerId="ADAL" clId="{C34AC3FC-C52D-524C-8208-6C191D07C0EA}" dt="2024-06-18T14:21:07.898" v="16" actId="403"/>
        <pc:sldMkLst>
          <pc:docMk/>
          <pc:sldMk cId="4090680411" sldId="256"/>
        </pc:sldMkLst>
        <pc:spChg chg="mod">
          <ac:chgData name="Niloofar Hosseini" userId="eb3e3110-2622-43cd-88f0-a4c46bd91734" providerId="ADAL" clId="{C34AC3FC-C52D-524C-8208-6C191D07C0EA}" dt="2024-06-18T14:21:07.898" v="16" actId="403"/>
          <ac:spMkLst>
            <pc:docMk/>
            <pc:sldMk cId="4090680411" sldId="256"/>
            <ac:spMk id="4" creationId="{874B13D2-6D73-5747-BDB4-44AB0E915A4B}"/>
          </ac:spMkLst>
        </pc:spChg>
      </pc:sldChg>
      <pc:sldChg chg="modSp mod">
        <pc:chgData name="Niloofar Hosseini" userId="eb3e3110-2622-43cd-88f0-a4c46bd91734" providerId="ADAL" clId="{C34AC3FC-C52D-524C-8208-6C191D07C0EA}" dt="2024-06-18T14:22:16.940" v="40" actId="404"/>
        <pc:sldMkLst>
          <pc:docMk/>
          <pc:sldMk cId="4003193528" sldId="257"/>
        </pc:sldMkLst>
        <pc:spChg chg="mod">
          <ac:chgData name="Niloofar Hosseini" userId="eb3e3110-2622-43cd-88f0-a4c46bd91734" providerId="ADAL" clId="{C34AC3FC-C52D-524C-8208-6C191D07C0EA}" dt="2024-06-18T14:22:16.940" v="40" actId="404"/>
          <ac:spMkLst>
            <pc:docMk/>
            <pc:sldMk cId="4003193528" sldId="257"/>
            <ac:spMk id="4" creationId="{874B13D2-6D73-5747-BDB4-44AB0E915A4B}"/>
          </ac:spMkLst>
        </pc:spChg>
      </pc:sldChg>
      <pc:sldChg chg="del">
        <pc:chgData name="Niloofar Hosseini" userId="eb3e3110-2622-43cd-88f0-a4c46bd91734" providerId="ADAL" clId="{C34AC3FC-C52D-524C-8208-6C191D07C0EA}" dt="2024-06-18T14:22:29.323" v="41" actId="2696"/>
        <pc:sldMkLst>
          <pc:docMk/>
          <pc:sldMk cId="2797917268" sldId="258"/>
        </pc:sldMkLst>
      </pc:sldChg>
      <pc:sldChg chg="del">
        <pc:chgData name="Niloofar Hosseini" userId="eb3e3110-2622-43cd-88f0-a4c46bd91734" providerId="ADAL" clId="{C34AC3FC-C52D-524C-8208-6C191D07C0EA}" dt="2024-06-18T14:22:30.609" v="42" actId="2696"/>
        <pc:sldMkLst>
          <pc:docMk/>
          <pc:sldMk cId="4095636682" sldId="259"/>
        </pc:sldMkLst>
      </pc:sldChg>
      <pc:sldChg chg="del">
        <pc:chgData name="Niloofar Hosseini" userId="eb3e3110-2622-43cd-88f0-a4c46bd91734" providerId="ADAL" clId="{C34AC3FC-C52D-524C-8208-6C191D07C0EA}" dt="2024-06-18T14:22:30.726" v="43" actId="2696"/>
        <pc:sldMkLst>
          <pc:docMk/>
          <pc:sldMk cId="2478386346" sldId="260"/>
        </pc:sldMkLst>
      </pc:sldChg>
      <pc:sldChg chg="del">
        <pc:chgData name="Niloofar Hosseini" userId="eb3e3110-2622-43cd-88f0-a4c46bd91734" providerId="ADAL" clId="{C34AC3FC-C52D-524C-8208-6C191D07C0EA}" dt="2024-06-18T14:22:30.900" v="44" actId="2696"/>
        <pc:sldMkLst>
          <pc:docMk/>
          <pc:sldMk cId="1234535732" sldId="261"/>
        </pc:sldMkLst>
      </pc:sldChg>
      <pc:sldChg chg="del">
        <pc:chgData name="Niloofar Hosseini" userId="eb3e3110-2622-43cd-88f0-a4c46bd91734" providerId="ADAL" clId="{C34AC3FC-C52D-524C-8208-6C191D07C0EA}" dt="2024-06-18T14:22:31.712" v="45" actId="2696"/>
        <pc:sldMkLst>
          <pc:docMk/>
          <pc:sldMk cId="58228897" sldId="262"/>
        </pc:sldMkLst>
      </pc:sldChg>
      <pc:sldChg chg="del">
        <pc:chgData name="Niloofar Hosseini" userId="eb3e3110-2622-43cd-88f0-a4c46bd91734" providerId="ADAL" clId="{C34AC3FC-C52D-524C-8208-6C191D07C0EA}" dt="2024-06-18T14:22:32.133" v="46" actId="2696"/>
        <pc:sldMkLst>
          <pc:docMk/>
          <pc:sldMk cId="2979148772" sldId="263"/>
        </pc:sldMkLst>
      </pc:sldChg>
      <pc:sldChg chg="modSp add mod">
        <pc:chgData name="Niloofar Hosseini" userId="eb3e3110-2622-43cd-88f0-a4c46bd91734" providerId="ADAL" clId="{C34AC3FC-C52D-524C-8208-6C191D07C0EA}" dt="2024-06-18T14:24:03.377" v="203" actId="20577"/>
        <pc:sldMkLst>
          <pc:docMk/>
          <pc:sldMk cId="2078546404" sldId="266"/>
        </pc:sldMkLst>
        <pc:spChg chg="mod">
          <ac:chgData name="Niloofar Hosseini" userId="eb3e3110-2622-43cd-88f0-a4c46bd91734" providerId="ADAL" clId="{C34AC3FC-C52D-524C-8208-6C191D07C0EA}" dt="2024-06-18T14:24:03.377" v="203" actId="20577"/>
          <ac:spMkLst>
            <pc:docMk/>
            <pc:sldMk cId="2078546404" sldId="266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2:34.611" v="47" actId="2890"/>
        <pc:sldMkLst>
          <pc:docMk/>
          <pc:sldMk cId="706525125" sldId="267"/>
        </pc:sldMkLst>
      </pc:sldChg>
      <pc:sldChg chg="modSp add mod">
        <pc:chgData name="Niloofar Hosseini" userId="eb3e3110-2622-43cd-88f0-a4c46bd91734" providerId="ADAL" clId="{C34AC3FC-C52D-524C-8208-6C191D07C0EA}" dt="2024-06-18T14:24:00.766" v="201" actId="20577"/>
        <pc:sldMkLst>
          <pc:docMk/>
          <pc:sldMk cId="1970148814" sldId="268"/>
        </pc:sldMkLst>
        <pc:spChg chg="mod">
          <ac:chgData name="Niloofar Hosseini" userId="eb3e3110-2622-43cd-88f0-a4c46bd91734" providerId="ADAL" clId="{C34AC3FC-C52D-524C-8208-6C191D07C0EA}" dt="2024-06-18T14:24:00.766" v="201" actId="20577"/>
          <ac:spMkLst>
            <pc:docMk/>
            <pc:sldMk cId="1970148814" sldId="268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3:18.784" v="121" actId="2890"/>
        <pc:sldMkLst>
          <pc:docMk/>
          <pc:sldMk cId="4174813435" sldId="269"/>
        </pc:sldMkLst>
      </pc:sldChg>
      <pc:sldChg chg="modSp add mod">
        <pc:chgData name="Niloofar Hosseini" userId="eb3e3110-2622-43cd-88f0-a4c46bd91734" providerId="ADAL" clId="{C34AC3FC-C52D-524C-8208-6C191D07C0EA}" dt="2024-06-18T14:24:53.165" v="279" actId="20577"/>
        <pc:sldMkLst>
          <pc:docMk/>
          <pc:sldMk cId="2835431296" sldId="270"/>
        </pc:sldMkLst>
        <pc:spChg chg="mod">
          <ac:chgData name="Niloofar Hosseini" userId="eb3e3110-2622-43cd-88f0-a4c46bd91734" providerId="ADAL" clId="{C34AC3FC-C52D-524C-8208-6C191D07C0EA}" dt="2024-06-18T14:24:53.165" v="279" actId="20577"/>
          <ac:spMkLst>
            <pc:docMk/>
            <pc:sldMk cId="2835431296" sldId="270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4:09.735" v="204" actId="2890"/>
        <pc:sldMkLst>
          <pc:docMk/>
          <pc:sldMk cId="3504260313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6092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1942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14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474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7058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194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3809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063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4201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9903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6282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F04A-75FB-C646-9C86-0A20CBD8597F}" type="datetimeFigureOut">
              <a:rPr lang="en-DE" smtClean="0"/>
              <a:t>05/15/2026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92463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787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2F27C-F177-BD98-FB33-B82873108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D9CCD42-2C7B-4755-64A6-12681008D5CB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ببینم جلالت را همچو حزقیال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تقدیس کنی جانم را مثل اشعیا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Hezghiyal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Taghdis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Eshaya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781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63533-7887-A189-8FD1-59EA1B626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680A83-48E7-21BB-E5C1-0E5803857490}"/>
              </a:ext>
            </a:extLst>
          </p:cNvPr>
          <p:cNvSpPr/>
          <p:nvPr/>
        </p:nvSpPr>
        <p:spPr>
          <a:xfrm>
            <a:off x="0" y="1421969"/>
            <a:ext cx="12192000" cy="354565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القدس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106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84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حمد و ثنایم ، نزد تو می‌آیم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مشتاق تو هستم ، روح القدس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miayam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Moshtaghe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68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19839-AEDB-835B-FE7E-78EDD5792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EE9DBF9-6513-235A-72B7-546B301D630E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تو را می‌خوانم ، رویت را خواهانم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 تو هستم ، روح القدس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khahanam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26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BCD3E-33BB-E089-43F5-1AE181992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99FD00-F1C6-B64B-FEEE-65FC99B10002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می‌خواهم رقصان شوم مثل داوود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بشنوم نجوایت را همچو ایلیا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raghsan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Davud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Beshnavam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najvayat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Iliya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553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EBEC0-99F1-23C4-36C4-2D5DFFD9D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957D20C-9166-D4D2-A24F-C803F1231BF0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ببینم جلالت را همچو حزقیال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تقدیس کنی جانم را مثل اشعیا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Hezghiyal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Taghdis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Eshaya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524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59E17-EC50-CCF1-944A-6DD04D5C5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C4D18FD-4C22-C5AC-32E0-2E469A955F4F}"/>
              </a:ext>
            </a:extLst>
          </p:cNvPr>
          <p:cNvSpPr/>
          <p:nvPr/>
        </p:nvSpPr>
        <p:spPr>
          <a:xfrm>
            <a:off x="0" y="1421969"/>
            <a:ext cx="12192000" cy="3545651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 القدس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552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D995E-6563-AC31-4ABE-DBCA8EF5A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CAC896-248F-CC7D-EB75-59B72FD5CBB7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می‌خوانم کلامت ، کارها معجزاتت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جلالت آشکار کن ، روح القدس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mojezatat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ashekar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088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C2FFF-A9A8-4867-58BB-3503CFB5F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7C61B4-6F2A-2822-3B9A-4BB0ECCEADF2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طبق وعده‌هایت ، در درد و اسارت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شفایت جاری کن ، روح القدس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Tebghe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vadehayat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esarat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Shafayat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jari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400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48DC6-ADE2-FD02-C230-8F04A6798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DE63E9-04BD-82E9-D2BA-FC7C190C2EC4}"/>
              </a:ext>
            </a:extLst>
          </p:cNvPr>
          <p:cNvSpPr/>
          <p:nvPr/>
        </p:nvSpPr>
        <p:spPr>
          <a:xfrm>
            <a:off x="0" y="686678"/>
            <a:ext cx="12192000" cy="54846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می‌خواهم رقصان شوم مثل داوود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بشنوم نجوایت را همچو ایلیا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raghsan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mesle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Davud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Beshnavam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najvayat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Iliya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21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190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6</cp:revision>
  <dcterms:created xsi:type="dcterms:W3CDTF">2022-02-25T13:27:14Z</dcterms:created>
  <dcterms:modified xsi:type="dcterms:W3CDTF">2026-05-15T08:56:52Z</dcterms:modified>
</cp:coreProperties>
</file>