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1"/>
  </p:notesMasterIdLst>
  <p:sldIdLst>
    <p:sldId id="264" r:id="rId2"/>
    <p:sldId id="256" r:id="rId3"/>
    <p:sldId id="265" r:id="rId4"/>
    <p:sldId id="266" r:id="rId5"/>
    <p:sldId id="267" r:id="rId6"/>
    <p:sldId id="268" r:id="rId7"/>
    <p:sldId id="269" r:id="rId8"/>
    <p:sldId id="262" r:id="rId9"/>
    <p:sldId id="263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Century Gothic" panose="020B0502020202020204" pitchFamily="34" charset="0"/>
      <p:regular r:id="rId18"/>
      <p:bold r:id="rId19"/>
      <p:italic r:id="rId20"/>
      <p:boldItalic r:id="rId21"/>
    </p:embeddedFont>
    <p:embeddedFont>
      <p:font typeface="XB Zar" panose="020B0604020202020204" charset="-78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-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234926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0090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0737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0385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58475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7172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99154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36095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25176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4717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5349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74331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47171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13740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56531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0928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87720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5263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28660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45143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4312382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492449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4810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ar-SA" sz="4800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پدر من به تو محتاجم</a:t>
            </a:r>
            <a:endParaRPr lang="en-GB" sz="4800" i="0" u="none" strike="noStrik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XB Zar" panose="02000506090000020003" pitchFamily="2" charset="-78"/>
              <a:ea typeface="Times New Roman"/>
              <a:sym typeface="Times New Roman"/>
            </a:endParaRPr>
          </a:p>
          <a:p>
            <a:pPr marL="0" marR="0" lvl="0" indent="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ar-SA" sz="4800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رویت را بر من تابان ساز</a:t>
            </a:r>
            <a:endParaRPr sz="4800" i="0" u="none" strike="noStrik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XB Zar" panose="02000506090000020003" pitchFamily="2" charset="-78"/>
              <a:ea typeface="Times New Roman"/>
              <a:sym typeface="Times New Roman"/>
            </a:endParaRPr>
          </a:p>
          <a:p>
            <a:pPr marL="0" marR="0" lvl="0" indent="0" rtl="1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ar-SA" sz="4800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خالق من تو دانی قلبم را</a:t>
            </a:r>
            <a:endParaRPr lang="en-GB" sz="4800" i="0" u="none" strike="noStrik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XB Zar" panose="02000506090000020003" pitchFamily="2" charset="-78"/>
              <a:ea typeface="Times New Roman"/>
              <a:sym typeface="Times New Roman"/>
            </a:endParaRPr>
          </a:p>
          <a:p>
            <a:pPr marL="0" marR="0" lvl="0" indent="0" rtl="1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ar-SA" sz="4800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دلت را بر من نمایان ساز</a:t>
            </a:r>
            <a:endParaRPr sz="4800" i="0" u="none" strike="noStrik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XB Zar" panose="02000506090000020003" pitchFamily="2" charset="-78"/>
              <a:ea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fa-IR" sz="4800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افکارم بس پریشان است</a:t>
            </a:r>
            <a:endParaRPr lang="en-GB" sz="4800" i="0" u="none" strike="noStrik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XB Zar" panose="02000506090000020003" pitchFamily="2" charset="-78"/>
              <a:ea typeface="Times New Roman"/>
              <a:sym typeface="Times New Roman"/>
            </a:endParaRPr>
          </a:p>
          <a:p>
            <a:pPr marL="0" marR="0" lvl="0" indent="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fa-IR" sz="4800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ندانم راه و چاهم را</a:t>
            </a:r>
            <a:endParaRPr sz="4800" i="0" u="none" strike="noStrik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XB Zar" panose="02000506090000020003" pitchFamily="2" charset="-78"/>
              <a:ea typeface="Times New Roman"/>
              <a:sym typeface="Times New Roman"/>
            </a:endParaRPr>
          </a:p>
          <a:p>
            <a:pPr marL="0" marR="0" lvl="0" indent="0" rtl="1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fa-IR" sz="4800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ولی یک چیز را خواهم</a:t>
            </a:r>
            <a:endParaRPr lang="en-GB" sz="4800" i="0" u="none" strike="noStrik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XB Zar" panose="02000506090000020003" pitchFamily="2" charset="-78"/>
              <a:ea typeface="Times New Roman"/>
              <a:sym typeface="Times New Roman"/>
            </a:endParaRPr>
          </a:p>
          <a:p>
            <a:pPr marL="0" marR="0" lvl="0" indent="0" rtl="1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fa-IR" sz="4800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که دارم وعده هایت را</a:t>
            </a:r>
            <a:endParaRPr sz="4800" i="0" u="none" strike="noStrik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XB Zar" panose="02000506090000020003" pitchFamily="2" charset="-78"/>
              <a:ea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81270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fa-IR" sz="4800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پدرم چون به یاد آرم</a:t>
            </a:r>
            <a:endParaRPr lang="en-GB" sz="4800" i="0" u="none" strike="noStrik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XB Zar" panose="02000506090000020003" pitchFamily="2" charset="-78"/>
              <a:ea typeface="Times New Roman"/>
              <a:sym typeface="Times New Roman"/>
            </a:endParaRPr>
          </a:p>
          <a:p>
            <a:pPr marL="0" marR="0" lvl="0" indent="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fa-IR" sz="4800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فرستادی تو عیسی را</a:t>
            </a:r>
            <a:endParaRPr sz="4800" i="0" u="none" strike="noStrik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XB Zar" panose="02000506090000020003" pitchFamily="2" charset="-78"/>
              <a:ea typeface="Times New Roman"/>
              <a:sym typeface="Times New Roman"/>
            </a:endParaRPr>
          </a:p>
          <a:p>
            <a:pPr marL="0" marR="0" lvl="0" indent="0" rtl="1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fa-IR" sz="4800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پسرت جانش بهرم داد</a:t>
            </a:r>
            <a:endParaRPr lang="en-GB" sz="4800" i="0" u="none" strike="noStrik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XB Zar" panose="02000506090000020003" pitchFamily="2" charset="-78"/>
              <a:ea typeface="Times New Roman"/>
              <a:sym typeface="Times New Roman"/>
            </a:endParaRPr>
          </a:p>
          <a:p>
            <a:pPr marL="0" marR="0" lvl="0" indent="0" rtl="1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fa-IR" sz="4800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تا برداری گناهم را</a:t>
            </a:r>
            <a:endParaRPr sz="4800" i="0" u="none" strike="noStrik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XB Zar" panose="02000506090000020003" pitchFamily="2" charset="-78"/>
              <a:ea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29451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fa-IR" sz="4800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آشتی دادی مرا با خود</a:t>
            </a:r>
            <a:endParaRPr lang="en-GB" sz="4800" i="0" u="none" strike="noStrik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XB Zar" panose="02000506090000020003" pitchFamily="2" charset="-78"/>
              <a:ea typeface="Times New Roman"/>
              <a:sym typeface="Times New Roman"/>
            </a:endParaRPr>
          </a:p>
          <a:p>
            <a:pPr marL="0" marR="0" lvl="0" indent="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fa-IR" sz="4800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در خون پاک آن منجی</a:t>
            </a:r>
            <a:endParaRPr sz="4800" i="0" u="none" strike="noStrik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XB Zar" panose="02000506090000020003" pitchFamily="2" charset="-78"/>
              <a:ea typeface="Times New Roman"/>
              <a:sym typeface="Times New Roman"/>
            </a:endParaRPr>
          </a:p>
          <a:p>
            <a:pPr marL="0" marR="0" lvl="0" indent="0" rtl="1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fa-IR" sz="4800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تو خلق کردی انسانی نو</a:t>
            </a:r>
            <a:endParaRPr lang="en-GB" sz="4800" i="0" u="none" strike="noStrik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XB Zar" panose="02000506090000020003" pitchFamily="2" charset="-78"/>
              <a:ea typeface="Times New Roman"/>
              <a:sym typeface="Times New Roman"/>
            </a:endParaRPr>
          </a:p>
          <a:p>
            <a:pPr marL="0" marR="0" lvl="0" indent="0" rtl="1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fa-IR" sz="4800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قلبم را مذبحت کردی</a:t>
            </a:r>
            <a:endParaRPr sz="4800" i="0" u="none" strike="noStrik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XB Zar" panose="02000506090000020003" pitchFamily="2" charset="-78"/>
              <a:ea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14606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fa-IR" sz="4800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روح القدس برافراز پرستشهای من</a:t>
            </a:r>
            <a:endParaRPr lang="en-GB" sz="4800" i="0" u="none" strike="noStrik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XB Zar" panose="02000506090000020003" pitchFamily="2" charset="-78"/>
              <a:ea typeface="Times New Roman"/>
              <a:sym typeface="Times New Roman"/>
            </a:endParaRPr>
          </a:p>
          <a:p>
            <a:pPr marL="0" marR="0" lvl="0" indent="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fa-IR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نزد پدر به تخت پادشاه من</a:t>
            </a:r>
            <a:endParaRPr sz="4800" i="0" u="none" strike="noStrik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XB Zar" panose="02000506090000020003" pitchFamily="2" charset="-78"/>
              <a:ea typeface="Times New Roman"/>
              <a:sym typeface="Times New Roman"/>
            </a:endParaRPr>
          </a:p>
          <a:p>
            <a:pPr marL="0" marR="0" lvl="0" indent="0" rtl="1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fa-IR" sz="4800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روح القدس عطا کن سرودی نو به من</a:t>
            </a:r>
            <a:endParaRPr lang="en-GB" sz="4800" i="0" u="none" strike="noStrik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XB Zar" panose="02000506090000020003" pitchFamily="2" charset="-78"/>
              <a:ea typeface="Times New Roman"/>
              <a:sym typeface="Times New Roman"/>
            </a:endParaRPr>
          </a:p>
          <a:p>
            <a:pPr marL="0" marR="0" lvl="0" indent="0" rtl="1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fa-IR" sz="4800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تا لبهایم سرایند سرود قلب من</a:t>
            </a:r>
            <a:endParaRPr sz="4800" i="0" u="none" strike="noStrik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XB Zar" panose="02000506090000020003" pitchFamily="2" charset="-78"/>
              <a:ea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80880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fa-IR" sz="4800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روح القدس آشکار ساز جلال آسمان</a:t>
            </a:r>
            <a:endParaRPr lang="en-GB" sz="4800" i="0" u="none" strike="noStrik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XB Zar" panose="02000506090000020003" pitchFamily="2" charset="-78"/>
              <a:ea typeface="Times New Roman"/>
              <a:sym typeface="Times New Roman"/>
            </a:endParaRPr>
          </a:p>
          <a:p>
            <a:pPr marL="0" marR="0" lvl="0" indent="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fa-IR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تا که بینم شکوه و </a:t>
            </a:r>
            <a:r>
              <a:rPr lang="fa-IR" sz="4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قدرتی بیکران</a:t>
            </a:r>
            <a:endParaRPr sz="4800" i="0" u="none" strike="noStrik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XB Zar" panose="02000506090000020003" pitchFamily="2" charset="-78"/>
              <a:ea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44148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indent="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ar-SA" sz="66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روح القدس</a:t>
            </a:r>
            <a:endParaRPr lang="en-GB" sz="66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/>
              </a:solidFill>
              <a:effectLst>
                <a:glow rad="139700">
                  <a:schemeClr val="bg1"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ea typeface="Times New Roman"/>
              <a:cs typeface="XB Zar" panose="02000506090000020003" pitchFamily="2" charset="-78"/>
              <a:sym typeface="Times New Roman"/>
            </a:endParaRPr>
          </a:p>
          <a:p>
            <a:pPr marL="0" indent="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ar-SA" sz="66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آشکارساز جلال آسمان </a:t>
            </a:r>
          </a:p>
          <a:p>
            <a:pPr marL="0" indent="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ar-SA" sz="64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تا که </a:t>
            </a:r>
            <a:r>
              <a:rPr lang="en-GB" sz="64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ar-SA" sz="64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بینم</a:t>
            </a:r>
            <a:r>
              <a:rPr lang="en-GB" sz="64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ar-SA" sz="64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شکوه و قدرتی </a:t>
            </a:r>
            <a:r>
              <a:rPr lang="fa-IR" sz="64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بی کران</a:t>
            </a:r>
            <a:endParaRPr lang="ar-SA" sz="64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/>
              </a:solidFill>
              <a:effectLst>
                <a:glow rad="139700">
                  <a:schemeClr val="bg1"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ea typeface="Times New Roman"/>
              <a:cs typeface="XB Zar" panose="02000506090000020003" pitchFamily="2" charset="-78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82386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04811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</TotalTime>
  <Words>130</Words>
  <Application>Microsoft Office PowerPoint</Application>
  <PresentationFormat>Widescreen</PresentationFormat>
  <Paragraphs>25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Calibri Light</vt:lpstr>
      <vt:lpstr>Century Gothic</vt:lpstr>
      <vt:lpstr>Arial</vt:lpstr>
      <vt:lpstr>Calibri</vt:lpstr>
      <vt:lpstr>XB Zar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Kamil Hooseini</dc:creator>
  <cp:lastModifiedBy>Yalda Mirshekar</cp:lastModifiedBy>
  <cp:revision>5</cp:revision>
  <dcterms:modified xsi:type="dcterms:W3CDTF">2025-05-05T13:15:42Z</dcterms:modified>
</cp:coreProperties>
</file>