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2" r:id="rId1"/>
  </p:sldMasterIdLst>
  <p:notesMasterIdLst>
    <p:notesMasterId r:id="rId8"/>
  </p:notesMasterIdLst>
  <p:sldIdLst>
    <p:sldId id="260" r:id="rId2"/>
    <p:sldId id="256" r:id="rId3"/>
    <p:sldId id="261" r:id="rId4"/>
    <p:sldId id="262" r:id="rId5"/>
    <p:sldId id="263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330528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38900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945614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CED02336-2E3A-1D06-EDF8-D6970E0FE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8BC990DE-6384-0072-9660-49C4F719587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3DF97F3B-31D7-74BE-B720-6DB834FFD6F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72232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17F08941-5D20-BF6C-68A5-DFFDEBEF90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84D5563E-3C08-C04C-55DC-9E8070111F6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C78E7A36-F9FE-2F02-E9A3-20400DEA916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549740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41E7F50-C763-C599-5772-DCF9C1F925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>
            <a:extLst>
              <a:ext uri="{FF2B5EF4-FFF2-40B4-BE49-F238E27FC236}">
                <a16:creationId xmlns:a16="http://schemas.microsoft.com/office/drawing/2014/main" id="{D466DDB0-2E63-5CD7-A9A1-86F6E8737D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2" name="Shape 82">
            <a:extLst>
              <a:ext uri="{FF2B5EF4-FFF2-40B4-BE49-F238E27FC236}">
                <a16:creationId xmlns:a16="http://schemas.microsoft.com/office/drawing/2014/main" id="{D5077647-F44C-E9F9-D6D2-9F5E0218C81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516987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22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5228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474665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2275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13838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30761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65756194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40676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33569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2889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7110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0620493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ar-SA" sz="1200" b="0" i="0" u="none" strike="noStrike" cap="none" smtClean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ar-SA" sz="1200" b="0" i="0" u="none" strike="noStrike" cap="none">
              <a:solidFill>
                <a:srgbClr val="888888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8441568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57627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ubTitle" idx="1"/>
          </p:nvPr>
        </p:nvSpPr>
        <p:spPr>
          <a:xfrm>
            <a:off x="1" y="41097"/>
            <a:ext cx="12192000" cy="6816902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پدر آسمانى ، جلال باد بر نام تو </a:t>
            </a:r>
            <a:endParaRPr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از حال تا ابدالآباد از حال تا ابدالآباد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Pedare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asemani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bad bar name to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Az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abadolabad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, Az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hal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abadolabad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D02ED95B-A521-1158-C31E-1164A6C83E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C61FF88E-C4D0-403E-E6B9-A43B91FAFDD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" y="41097"/>
            <a:ext cx="12192000" cy="6816902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زانوها در نزدت خم شوند 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چون بينند جلال و شكوهت 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Zanuha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dar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nazdat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kham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shavand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Chon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binand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jalal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shokuhat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88863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33C66061-65BD-AA85-2527-3EEADE55DE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5453B4BF-3A55-757A-D39F-BD2BF8A099F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" y="41097"/>
            <a:ext cx="12192000" cy="6816902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دستها به سويت گشوده 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تا ابد تو را ستايند 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Dastha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be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suyat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goshude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abad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setayand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86063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9357014A-22BE-D29D-119B-A302F8851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>
            <a:extLst>
              <a:ext uri="{FF2B5EF4-FFF2-40B4-BE49-F238E27FC236}">
                <a16:creationId xmlns:a16="http://schemas.microsoft.com/office/drawing/2014/main" id="{A9251263-32A3-B48E-8873-F4E1653B22E4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" y="41097"/>
            <a:ext cx="12192000" cy="6816902"/>
          </a:xfrm>
          <a:prstGeom prst="rect">
            <a:avLst/>
          </a:prstGeom>
          <a:noFill/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lIns="91425" tIns="45700" rIns="91425" bIns="45700" anchor="t" anchorCtr="0">
            <a:noAutofit/>
          </a:bodyPr>
          <a:lstStyle/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endParaRPr lang="en-GB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تا ابدالآباد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تا ابدالآباد</a:t>
            </a: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Times New Roman"/>
              <a:cs typeface="Arial" panose="020B0604020202020204" pitchFamily="34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تو</a:t>
            </a:r>
            <a:r>
              <a:rPr lang="en-GB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cs typeface="Arial" panose="020B0604020202020204" pitchFamily="34" charset="0"/>
                <a:sym typeface="Times New Roman"/>
              </a:rPr>
              <a:t> </a:t>
            </a:r>
            <a:r>
              <a:rPr lang="ar-SA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Times New Roman"/>
                <a:sym typeface="Times New Roman"/>
              </a:rPr>
              <a:t>را پرستم</a:t>
            </a: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abadolabad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ta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abadolabad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rtl="1">
              <a:lnSpc>
                <a:spcPct val="150000"/>
              </a:lnSpc>
              <a:spcBef>
                <a:spcPts val="0"/>
              </a:spcBef>
              <a:buClr>
                <a:schemeClr val="lt1"/>
              </a:buClr>
              <a:buSzPct val="25000"/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To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ra</a:t>
            </a: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  <a:r>
              <a:rPr lang="en-US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parastam</a:t>
            </a: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028885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93704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</TotalTime>
  <Words>85</Words>
  <Application>Microsoft Office PowerPoint</Application>
  <PresentationFormat>Widescreen</PresentationFormat>
  <Paragraphs>24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Kamil Hooseini</dc:creator>
  <cp:lastModifiedBy>yalda mirshekar</cp:lastModifiedBy>
  <cp:revision>6</cp:revision>
  <dcterms:modified xsi:type="dcterms:W3CDTF">2026-03-16T11:21:56Z</dcterms:modified>
</cp:coreProperties>
</file>