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8"/>
  </p:notesMasterIdLst>
  <p:sldIdLst>
    <p:sldId id="261" r:id="rId2"/>
    <p:sldId id="256" r:id="rId3"/>
    <p:sldId id="262" r:id="rId4"/>
    <p:sldId id="263" r:id="rId5"/>
    <p:sldId id="264" r:id="rId6"/>
    <p:sldId id="260" r:id="rId7"/>
  </p:sldIdLst>
  <p:sldSz cx="12192000" cy="6858000"/>
  <p:notesSz cx="6858000" cy="9144000"/>
  <p:embeddedFontLst>
    <p:embeddedFont>
      <p:font typeface="Century Gothic" panose="020B0502020202020204" pitchFamily="34" charset="0"/>
      <p:regular r:id="rId9"/>
      <p:bold r:id="rId10"/>
      <p:italic r:id="rId11"/>
      <p:boldItalic r:id="rId12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7902342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917053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306855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0BE5F089-2CAF-40FA-03EB-71D5D5A6C2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9E7A9C23-79DD-B744-4C93-92B70EE0305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D7943434-37DC-C625-35E7-D7417D8BE6C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670686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D135A48A-C654-7C40-09F9-606FB0FEC1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56D2742F-E03B-3F4A-4971-9059540A239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508687E5-0EDE-DAA2-3D09-A6BF71CBDDF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253649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56BF067A-1E3D-020D-8718-F5F4CA348F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DD53E844-174F-7E1C-7907-8B936511B84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D33887D0-C61D-CD38-F1F5-47819D00EB3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807292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43197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102999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48370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776684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646237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965265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39907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010201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027233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041295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350882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53444430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1943856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4760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subTitle" idx="1"/>
          </p:nvPr>
        </p:nvSpPr>
        <p:spPr>
          <a:xfrm>
            <a:off x="1" y="28876"/>
            <a:ext cx="12192000" cy="6829123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پدر دوستم داشتى آنقدر محبت كردى </a:t>
            </a:r>
            <a:endParaRPr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يگانه پسرت را فدا كردى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Pedar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dustam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dashti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anghadr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mohabat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kardi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Yeganeh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pesarat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fada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kardi</a:t>
            </a:r>
            <a:endParaRPr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97A6CC8A-7B61-D82A-BD32-38FEF13F86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10CA593E-1204-F839-074D-D6525A9FA3C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" y="28876"/>
            <a:ext cx="12192000" cy="6829123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sym typeface="Times New Roman"/>
              </a:rPr>
              <a:t>من گناهكار بودم درتاريكى بودم 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sym typeface="Times New Roman"/>
              </a:rPr>
              <a:t>مسيح براى من فدا شد</a:t>
            </a: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Man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gonahkar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budam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tariki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budam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Masih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baraye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 fada shod</a:t>
            </a:r>
            <a:endParaRPr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04834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6642ECC3-EA7C-2C14-5ADA-16745BC75F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5212FEEB-4FC1-8221-1628-C253D7375D1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" y="28876"/>
            <a:ext cx="12192000" cy="6829123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buSzPct val="25000"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sym typeface="Times New Roman"/>
              </a:rPr>
              <a:t>نقشه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sym typeface="Times New Roman"/>
              </a:rPr>
              <a:t>‌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sym typeface="Times New Roman"/>
              </a:rPr>
              <a:t>ات تمام شد گناهان من پاك شد </a:t>
            </a:r>
          </a:p>
          <a:p>
            <a:pPr rtl="1">
              <a:lnSpc>
                <a:spcPct val="150000"/>
              </a:lnSpc>
              <a:spcBef>
                <a:spcPts val="0"/>
              </a:spcBef>
              <a:buSzPct val="25000"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sym typeface="Times New Roman"/>
              </a:rPr>
              <a:t>بر روى صليب همه چيز تمام شد</a:t>
            </a: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Naghsheat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tamam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shod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gonahane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 pak shod</a:t>
            </a: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ruye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salib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hame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chiz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tamam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shod</a:t>
            </a:r>
            <a:endParaRPr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81222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FB9830EB-591A-1C1D-A9BB-C519C3B792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2B0A5EDE-FEAF-B7F1-9472-11395E8059D4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" y="28876"/>
            <a:ext cx="12192000" cy="6829123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sym typeface="Times New Roman"/>
              </a:rPr>
              <a:t>من گناهكار بودم درتاريكى بودم 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sym typeface="Times New Roman"/>
              </a:rPr>
              <a:t>مسيح براى من فدا شد</a:t>
            </a: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Man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gonahkar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budam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tariki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budam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Masih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baraye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 fada shod</a:t>
            </a:r>
            <a:endParaRPr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48566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076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94</Words>
  <Application>Microsoft Office PowerPoint</Application>
  <PresentationFormat>Widescreen</PresentationFormat>
  <Paragraphs>24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Century Gothic</vt:lpstr>
      <vt:lpstr>Times New Roman</vt:lpstr>
      <vt:lpstr>Calibri</vt:lpstr>
      <vt:lpstr>Arial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Kamil Hooseini</dc:creator>
  <cp:lastModifiedBy>yalda mirshekar</cp:lastModifiedBy>
  <cp:revision>5</cp:revision>
  <dcterms:modified xsi:type="dcterms:W3CDTF">2026-03-16T11:04:01Z</dcterms:modified>
</cp:coreProperties>
</file>