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9"/>
  </p:notesMasterIdLst>
  <p:sldIdLst>
    <p:sldId id="267" r:id="rId2"/>
    <p:sldId id="256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362201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9530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81AF3FF-0B5E-C09A-9710-C10ABC489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67381992-2F5B-6699-3BF6-F97FCCFC08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9B2AF326-FE7D-1610-0F5D-2BD301E7A8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7647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661EBDD-5DDE-09AB-F095-2AB9D784E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A111F179-7F55-C9A2-348A-2F07E2242B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A395C61B-C516-4F0C-394D-1FFA52C127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34811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826D03D-45F0-952F-2BC7-9F253A6A7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B77CF1B5-E14A-636B-5EDE-0C402961F8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9883304-6930-DA8B-D9D4-08BB77F561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6348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D9AF904-7891-262A-23B0-B62B55B27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0D918112-5416-924F-DF1F-C5A18B0128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CB4BAD75-2719-3848-CEAF-38E2C10B35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66307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3AE9B20-7296-058C-071C-18EAC3C4E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3A6EC2AA-0F1C-9CC4-EF28-201D7EFD1A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A4D6C75A-C05D-70B4-274B-4B5DE79E73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20268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C113EE-FE0E-2BD5-1C57-0F4AA0CC8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77042E24-C6B8-83E4-0A80-90E16BC300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E5ECF140-9639-2ACA-0B25-9FC837505E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77153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350EB4C-7D46-DF00-6CAA-72DC58830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63340A0E-3DCB-AAC6-6D49-2C18F0BA55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6299A742-2475-7701-651E-72914E7198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24094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6789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3561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78A584D-2E4C-4850-2329-3C8B05CA2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4C5A3A7F-018D-9223-7072-BF64A570C2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F910567-78A5-8991-093C-0CC8ED4310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2448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50A529A-4623-664E-C696-3AE424963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833AE210-FE30-8AC6-2069-6E83E9A14D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11E406FD-0045-416D-0CB4-0F23CC75B9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4984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05AC03B-2A30-CF4A-2F2D-E70B374D9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C07861FD-68F4-D0C4-AB90-AADEA80B8C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0AAA12DE-B14A-68AE-ECC2-091EE274C2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4047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93614D4-E331-7CC9-CF48-4C05DEA3E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920D74FB-DBAF-F0B9-8940-E8861C196B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CCD53958-0F95-972C-5A06-AE43D52FA9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9263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69FCD26-600A-8C27-C119-DBAC66E7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96503989-2A85-3376-7836-F466646304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A4A9F12-D9BB-2C4C-FEAE-8CC5319A5D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319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93CB205-DAB7-0E0D-FA4F-CF879E6D2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A562302-8C36-E865-C98F-091C8544D7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8A9E3288-16A4-EB85-0850-43A9E385E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8955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5B75CB7-C29B-13BF-90FB-6FCE3CE87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B6A1691-4B13-059B-EE13-BAF21D7712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67D6A4BB-75CA-DCCF-0E2B-9D6EC91647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0950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798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571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95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997977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117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467288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711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3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0683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252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80583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56857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550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054CBDF-C057-D00F-A0A3-8E392327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F444306E-0435-BCE8-344E-D07F67F8694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الف و یا ابتدا و انتهاست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Alef o yah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ebteda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entehast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9037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6B10B38-B7CB-4DB4-AA36-E982EDF0B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B693BE2A-DE57-1DE8-86EB-6FCF5769F23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فاتح سرزمين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ها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ی قلب ماست</a:t>
            </a:r>
            <a:endParaRPr lang="en-GB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Fatehe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sarzaminhaye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410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BE998AD-393F-A0E7-B3A3-F24958749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E42B0C60-7DE1-03C2-7E81-622CFFD4F26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 چه مى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انديشى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اى مسيح بر روى صليب 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che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miandishi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Masih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62372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AB5E398-63F2-6331-E97D-12766F151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E0DE0925-548C-0EB5-E146-E32B49A890C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</a:t>
            </a: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تو </a:t>
            </a: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انديشيد 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اى رفيق ، بر روى صليب 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to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andishid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rafigh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030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CDDF58F-19ED-D7A3-B9B2-1C7E0D923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1FFAFA08-A5B4-CFE0-424F-3F4EFD6885C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اى كه شير 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سبط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يهوداست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Barreyi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shire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sabte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Yahudast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836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5EFA50D-DD2C-AE4C-4441-B61535BF0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43C8CEB3-AA15-EC01-FB3E-9F0977734A9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الف و یا ابتدا و انتهاست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Alef o yah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ebteda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entehast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828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790D6A3-A22D-57E1-9089-75F808217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507A651-1D9D-481F-8B1D-C91FFEBD00B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فاتح سرزمين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ها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ی قلب ماست</a:t>
            </a:r>
            <a:endParaRPr lang="en-GB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Fatehe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sarzaminhaye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8905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79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خار و مضروب ، بر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روى صليب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نفس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هاى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آخر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مى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كشيد</a:t>
            </a:r>
            <a:endParaRPr lang="en-US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Khar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mazrub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Nafashaye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akhar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mikeshid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AE7343D-4E2A-C52E-55D3-52ACB953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A613EA8-D026-F6CC-E1BE-1AE783135D7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پیش چشم دلباختگان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فریاد آخر را می‌کشید</a:t>
            </a:r>
            <a:endParaRPr lang="en-US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Pishe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chashme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delbakhtegan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Faryade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akhar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mikeshid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91222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8EA4C5A-B715-CE84-1AA5-1A45EEB0A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B4F4B824-AD15-AA8A-1042-1C88A3A015E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اى كه شير 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سبط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يهوداست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Barreyi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shire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sabte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Yahudast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4682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6F4C14A-894F-EB9E-D1E9-ADFBC7777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E52F554F-82E2-7F81-8386-BD83751692F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الف و یا ابتدا و انتهاست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Alef o yah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ebteda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entehast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9876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6D30EF0-BDE1-8748-164C-0093C9095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6E41F741-60B8-D7D2-5D29-2AAFB783029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فاتح سرزمين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ها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ی قلب ماست</a:t>
            </a:r>
            <a:endParaRPr lang="en-GB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Fatehe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sarzaminhaye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030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53738BC-8463-C8EA-AC31-5B6C0688A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052995FB-9CC4-31D2-792C-D3432995E88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قطره قطره خون پاكش از صليب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از شيار زخمهاى بى‌امانش مى‌چكيد 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Ghatre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ghatre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pakash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shiyare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zakhmhaye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biamanash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michekid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14945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0839F4E-AF1A-5DC0-78B2-342D9EEC3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2B6BFF41-AAA4-75B8-093E-306C0A4DDEE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بهر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پيوند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دوباره من و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پدر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طعم رنجها و گناهان من و 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را چشيد 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Bahre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peyvande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dobareye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o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Tame Ranjha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o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cheshid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19541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CE168C8-C6B1-C6BE-1DE6-61E00C0A3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1AB69E74-CA5C-F920-B1F0-3E7EE76B279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كيست او كيست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endParaRPr lang="en-GB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  <a:buClr>
                <a:srgbClr val="FFFF00"/>
              </a:buClr>
              <a:buSzPct val="25000"/>
            </a:pP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اى كه شير 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سبط</a:t>
            </a:r>
            <a:r>
              <a:rPr lang="ar-SA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يهوداست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kist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Barreyi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shire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sabte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Yahudast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4572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313</Words>
  <Application>Microsoft Office PowerPoint</Application>
  <PresentationFormat>Widescreen</PresentationFormat>
  <Paragraphs>99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10</cp:revision>
  <dcterms:modified xsi:type="dcterms:W3CDTF">2026-03-16T10:58:26Z</dcterms:modified>
</cp:coreProperties>
</file>