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5"/>
  </p:notesMasterIdLst>
  <p:sldIdLst>
    <p:sldId id="267" r:id="rId2"/>
    <p:sldId id="256" r:id="rId3"/>
    <p:sldId id="271" r:id="rId4"/>
    <p:sldId id="272" r:id="rId5"/>
    <p:sldId id="258" r:id="rId6"/>
    <p:sldId id="262" r:id="rId7"/>
    <p:sldId id="269" r:id="rId8"/>
    <p:sldId id="270" r:id="rId9"/>
    <p:sldId id="260" r:id="rId10"/>
    <p:sldId id="264" r:id="rId11"/>
    <p:sldId id="265" r:id="rId12"/>
    <p:sldId id="268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362201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9530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9736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4645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55602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6789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3561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6311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7823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8599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5553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1064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6238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76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798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571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95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997977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117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467288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711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3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0683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252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80583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56857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550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تو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انديشيد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اى رفيق ، بر روى صليب 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انديشيد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اى رفيق ، بر روى صليب </a:t>
            </a:r>
          </a:p>
        </p:txBody>
      </p:sp>
    </p:spTree>
    <p:extLst>
      <p:ext uri="{BB962C8B-B14F-4D97-AF65-F5344CB8AC3E}">
        <p14:creationId xmlns:p14="http://schemas.microsoft.com/office/powerpoint/2010/main" val="77815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او كيست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بره اى كه شير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سبط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يهوداست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endParaRPr lang="ar-SA" sz="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 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الف و ياه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ابتدا و انتهاست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endParaRPr sz="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6099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فاتح سرزمين هاى 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قلب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ماست </a:t>
            </a:r>
            <a:endParaRPr lang="ar-SA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0116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79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41096"/>
            <a:ext cx="12192000" cy="689909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9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خار و مضروب </a:t>
            </a:r>
            <a:r>
              <a:rPr lang="ar-SA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،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بر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روى صليب </a:t>
            </a:r>
            <a:endParaRPr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نفس هاى 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آخر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را 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مى كشيد </a:t>
            </a:r>
            <a:endParaRPr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پيش 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چشم </a:t>
            </a:r>
            <a:r>
              <a:rPr lang="ar-SA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،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دل 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باختگان </a:t>
            </a:r>
            <a:endParaRPr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فرياد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آخر 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را 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مى كشيد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او كيست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بره اى كه شير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سبط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يهوداست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endParaRPr lang="ar-SA"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الف و ياه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ابتدا و انتهاست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endParaRPr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8145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فاتح سرزمين 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ی قلب ماست</a:t>
            </a: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01806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قطره قطره 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خون پاكش از صليب </a:t>
            </a:r>
            <a:endParaRPr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از شيار زخم هاى 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بى امانش مى چكيد </a:t>
            </a:r>
            <a:endParaRPr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بهر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پيوند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دوباره ى 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من و تو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با 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پدر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طعم رنج ها و گناهان 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من و تو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را چشيد </a:t>
            </a:r>
          </a:p>
        </p:txBody>
      </p:sp>
    </p:spTree>
    <p:extLst>
      <p:ext uri="{BB962C8B-B14F-4D97-AF65-F5344CB8AC3E}">
        <p14:creationId xmlns:p14="http://schemas.microsoft.com/office/powerpoint/2010/main" val="217380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او كيست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بره اى كه شير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سبط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يهوداست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 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الف و ياه</a:t>
            </a:r>
            <a:r>
              <a:rPr lang="en-GB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ابتدا و انتهاست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endParaRPr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466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 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كيست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فاتح سرزمين هاى 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قلب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ماست 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7411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 چه مى انديشى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اى مسيح  بر روى صليب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 چه مى انديشى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اى مسيح بر روى صليب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211</Words>
  <Application>Microsoft Office PowerPoint</Application>
  <PresentationFormat>Widescreen</PresentationFormat>
  <Paragraphs>74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9</cp:revision>
  <dcterms:modified xsi:type="dcterms:W3CDTF">2025-05-05T12:51:40Z</dcterms:modified>
</cp:coreProperties>
</file>