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3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5690148C-8871-1448-9AED-71612BB2CE13}"/>
    <pc:docChg chg="custSel modSld">
      <pc:chgData name="Niloofar Hosseini" userId="eb3e3110-2622-43cd-88f0-a4c46bd91734" providerId="ADAL" clId="{5690148C-8871-1448-9AED-71612BB2CE13}" dt="2024-05-21T11:47:52.023" v="424" actId="255"/>
      <pc:docMkLst>
        <pc:docMk/>
      </pc:docMkLst>
      <pc:sldChg chg="addSp delSp modSp mod">
        <pc:chgData name="Niloofar Hosseini" userId="eb3e3110-2622-43cd-88f0-a4c46bd91734" providerId="ADAL" clId="{5690148C-8871-1448-9AED-71612BB2CE13}" dt="2024-05-21T11:43:52.927" v="145" actId="404"/>
        <pc:sldMkLst>
          <pc:docMk/>
          <pc:sldMk cId="2596963113" sldId="256"/>
        </pc:sldMkLst>
        <pc:spChg chg="add del mod">
          <ac:chgData name="Niloofar Hosseini" userId="eb3e3110-2622-43cd-88f0-a4c46bd91734" providerId="ADAL" clId="{5690148C-8871-1448-9AED-71612BB2CE13}" dt="2024-05-21T11:41:49.614" v="13"/>
          <ac:spMkLst>
            <pc:docMk/>
            <pc:sldMk cId="2596963113" sldId="256"/>
            <ac:spMk id="2" creationId="{26A997BA-9F52-1A2A-61B8-EA84078C0FB2}"/>
          </ac:spMkLst>
        </pc:spChg>
        <pc:spChg chg="add del mod">
          <ac:chgData name="Niloofar Hosseini" userId="eb3e3110-2622-43cd-88f0-a4c46bd91734" providerId="ADAL" clId="{5690148C-8871-1448-9AED-71612BB2CE13}" dt="2024-05-21T11:43:03.038" v="78"/>
          <ac:spMkLst>
            <pc:docMk/>
            <pc:sldMk cId="2596963113" sldId="256"/>
            <ac:spMk id="3" creationId="{C11F3763-62A7-311E-E4C4-FB613388E721}"/>
          </ac:spMkLst>
        </pc:spChg>
        <pc:spChg chg="mod">
          <ac:chgData name="Niloofar Hosseini" userId="eb3e3110-2622-43cd-88f0-a4c46bd91734" providerId="ADAL" clId="{5690148C-8871-1448-9AED-71612BB2CE13}" dt="2024-05-21T11:43:52.927" v="145" actId="404"/>
          <ac:spMkLst>
            <pc:docMk/>
            <pc:sldMk cId="2596963113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690148C-8871-1448-9AED-71612BB2CE13}" dt="2024-05-21T11:43:56.335" v="147" actId="404"/>
        <pc:sldMkLst>
          <pc:docMk/>
          <pc:sldMk cId="3476111888" sldId="257"/>
        </pc:sldMkLst>
        <pc:spChg chg="mod">
          <ac:chgData name="Niloofar Hosseini" userId="eb3e3110-2622-43cd-88f0-a4c46bd91734" providerId="ADAL" clId="{5690148C-8871-1448-9AED-71612BB2CE13}" dt="2024-05-21T11:43:56.335" v="147" actId="404"/>
          <ac:spMkLst>
            <pc:docMk/>
            <pc:sldMk cId="3476111888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690148C-8871-1448-9AED-71612BB2CE13}" dt="2024-05-21T11:44:37.276" v="204" actId="403"/>
        <pc:sldMkLst>
          <pc:docMk/>
          <pc:sldMk cId="2588593916" sldId="258"/>
        </pc:sldMkLst>
        <pc:spChg chg="mod">
          <ac:chgData name="Niloofar Hosseini" userId="eb3e3110-2622-43cd-88f0-a4c46bd91734" providerId="ADAL" clId="{5690148C-8871-1448-9AED-71612BB2CE13}" dt="2024-05-21T11:44:37.276" v="204" actId="403"/>
          <ac:spMkLst>
            <pc:docMk/>
            <pc:sldMk cId="2588593916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690148C-8871-1448-9AED-71612BB2CE13}" dt="2024-05-21T11:45:48.518" v="284" actId="20577"/>
        <pc:sldMkLst>
          <pc:docMk/>
          <pc:sldMk cId="1456423" sldId="259"/>
        </pc:sldMkLst>
        <pc:spChg chg="mod">
          <ac:chgData name="Niloofar Hosseini" userId="eb3e3110-2622-43cd-88f0-a4c46bd91734" providerId="ADAL" clId="{5690148C-8871-1448-9AED-71612BB2CE13}" dt="2024-05-21T11:45:48.518" v="284" actId="20577"/>
          <ac:spMkLst>
            <pc:docMk/>
            <pc:sldMk cId="1456423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690148C-8871-1448-9AED-71612BB2CE13}" dt="2024-05-21T11:46:43.706" v="354" actId="20577"/>
        <pc:sldMkLst>
          <pc:docMk/>
          <pc:sldMk cId="1340337868" sldId="260"/>
        </pc:sldMkLst>
        <pc:spChg chg="mod">
          <ac:chgData name="Niloofar Hosseini" userId="eb3e3110-2622-43cd-88f0-a4c46bd91734" providerId="ADAL" clId="{5690148C-8871-1448-9AED-71612BB2CE13}" dt="2024-05-21T11:46:43.706" v="354" actId="20577"/>
          <ac:spMkLst>
            <pc:docMk/>
            <pc:sldMk cId="1340337868" sldId="260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690148C-8871-1448-9AED-71612BB2CE13}" dt="2024-05-21T11:47:52.023" v="424" actId="255"/>
        <pc:sldMkLst>
          <pc:docMk/>
          <pc:sldMk cId="1008428542" sldId="261"/>
        </pc:sldMkLst>
        <pc:spChg chg="mod">
          <ac:chgData name="Niloofar Hosseini" userId="eb3e3110-2622-43cd-88f0-a4c46bd91734" providerId="ADAL" clId="{5690148C-8871-1448-9AED-71612BB2CE13}" dt="2024-05-21T11:47:52.023" v="424" actId="255"/>
          <ac:spMkLst>
            <pc:docMk/>
            <pc:sldMk cId="1008428542" sldId="261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83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3743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519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2757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012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876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4703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2618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9792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7699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96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BB9B5-7B3B-41C0-AD7C-C77DD166339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42003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1664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68806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نیکوییت</a:t>
            </a:r>
            <a:r>
              <a:rPr lang="fa-IR" sz="6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را لمس کردم</a:t>
            </a: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چشیدم</a:t>
            </a:r>
            <a:r>
              <a:rPr lang="fa-IR" sz="6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فیض تو را</a:t>
            </a:r>
            <a:endParaRPr lang="en-US" sz="6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0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96963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7432"/>
            <a:ext cx="12192000" cy="682911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محبتت</a:t>
            </a:r>
            <a:r>
              <a:rPr lang="fa-IR" sz="6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را </a:t>
            </a:r>
            <a:r>
              <a:rPr lang="fa-IR" sz="6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نشانم</a:t>
            </a:r>
            <a:r>
              <a:rPr lang="fa-IR" sz="6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دادی</a:t>
            </a: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با راههای بسیار</a:t>
            </a:r>
            <a:endParaRPr lang="en-US" sz="6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76111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6761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در حضور تو می </a:t>
            </a:r>
            <a:r>
              <a:rPr lang="fa-IR" sz="6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مانم</a:t>
            </a:r>
            <a:endParaRPr lang="fa-IR" sz="6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خواهم </a:t>
            </a:r>
            <a:r>
              <a:rPr lang="fa-IR" sz="6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شبیهت</a:t>
            </a:r>
            <a:r>
              <a:rPr lang="fa-IR" sz="6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گردم</a:t>
            </a:r>
            <a:endParaRPr lang="en-US" sz="6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0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88593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1679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چشیدم</a:t>
            </a:r>
            <a:r>
              <a:rPr lang="fa-IR" sz="6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خداوندیت</a:t>
            </a: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و با </a:t>
            </a:r>
            <a:r>
              <a:rPr lang="fa-IR" sz="6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جرأت</a:t>
            </a:r>
            <a:r>
              <a:rPr lang="fa-IR" sz="6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می گویم</a:t>
            </a:r>
            <a:endParaRPr lang="en-US" sz="6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56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8668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تو نیکویی تو نیکویی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تو </a:t>
            </a: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بهرم</a:t>
            </a: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بخشنده هستی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نیازهایم</a:t>
            </a: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می دانی</a:t>
            </a:r>
            <a:endParaRPr lang="en-US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40337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06368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1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تو نیکویی تو نیکویی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من دیدم و </a:t>
            </a: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چشیدم</a:t>
            </a:r>
            <a:endParaRPr lang="fa-IR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که تو نیکویی</a:t>
            </a:r>
            <a:endParaRPr lang="en-US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08428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1706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</TotalTime>
  <Words>52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2019-10-16T15:33:03Z</dcterms:created>
  <dcterms:modified xsi:type="dcterms:W3CDTF">2025-05-05T12:40:07Z</dcterms:modified>
</cp:coreProperties>
</file>