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5" r:id="rId2"/>
    <p:sldId id="267" r:id="rId3"/>
    <p:sldId id="273" r:id="rId4"/>
    <p:sldId id="274" r:id="rId5"/>
    <p:sldId id="276" r:id="rId6"/>
    <p:sldId id="275" r:id="rId7"/>
    <p:sldId id="277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napToGrid="0">
      <p:cViewPr>
        <p:scale>
          <a:sx n="75" d="100"/>
          <a:sy n="75" d="100"/>
        </p:scale>
        <p:origin x="965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DC533-1578-5301-27D8-88EF36979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7461AB-D40A-D5F4-02AF-013A6D5276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6E24F3-0408-F92C-8C0D-647A4758D3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7B250-AC28-3398-9BAD-5C5120408C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346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2D3FE-C176-3BF5-9A93-363FB3AA5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A2DDC0-7F48-0160-D4CB-602D4D5339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44A24F-89FA-8685-129B-F03AB40898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D5C07-E2D6-C565-B88E-D8159CE314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632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05349-3216-0825-A645-6CBAAA6C4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4923D8-D299-BC36-194C-D2BD67C63A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7E91F0-7B6A-F76C-A300-2517A25CE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BC3DD-62B9-7D88-B4D9-04028D6369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793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99D95-9931-9018-4782-1AD88A1B6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CF1CF8-7EAF-7AB1-9ED1-5A4E85D371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45C85E-DD50-D453-BB1F-91B068E1AB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3D6D6E-828F-A404-188C-CB5B628EB0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65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4E195-04E9-5C5D-ECFB-F81846C43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6C51E3-7126-237D-9F59-F968C410F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C05352-0FEC-06F1-B4B2-F47D43324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68FE70-FE10-94AD-8431-DBF65CF492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746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قدم با تو یک فصل تازه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بودن با تو عاشقانه‌ترین راز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بودن با تو چون اوج پرواز است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90431-0B9E-EC3E-F06A-DE97DBAFD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98FAEA-D1FF-2C7D-6684-507ACDC94A6F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52493D-701B-6EB8-E330-78778B686DCF}"/>
              </a:ext>
            </a:extLst>
          </p:cNvPr>
          <p:cNvSpPr/>
          <p:nvPr/>
        </p:nvSpPr>
        <p:spPr>
          <a:xfrm>
            <a:off x="0" y="0"/>
            <a:ext cx="12192000" cy="54332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چشمانت نگاهی جز عشق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مانند نگاهت در این عالم نیست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مانند نگاهت در هیچ رویایی نیست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734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08200-C252-07F4-610E-697701B19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5EE92AF-78A2-797E-FF2E-FDA08AC75A96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6F767F-C468-9693-E099-BE858C33D783}"/>
              </a:ext>
            </a:extLst>
          </p:cNvPr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آغوشت مرا کشاند به دیاری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که هرگز بدان جا سفر نکرده بودم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چشمانت عمقی تازه بخشید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عشقت که تا کنون درک نکرده بودم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07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F0C4F-7F97-F153-7193-D9609746D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6E2656-81B4-B5E0-4C6C-A878EC1FC1D9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733835-4306-09BB-E0BF-4A1EEAA5A0F4}"/>
              </a:ext>
            </a:extLst>
          </p:cNvPr>
          <p:cNvSpPr/>
          <p:nvPr/>
        </p:nvSpPr>
        <p:spPr>
          <a:xfrm>
            <a:off x="0" y="158393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برایم زیباتر از باران بهارانی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برایم زیباتر از قدم زیر بارانی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برایم زیاتر از طلوع صبح خورشیدی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362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D7B08-6446-BFF1-3347-728BDA3B8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6DA865-8E67-C7C1-4589-5247F6D864EC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B6BDDC-4898-9D9C-F63D-A8D6F10F36E7}"/>
              </a:ext>
            </a:extLst>
          </p:cNvPr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زیباتر از باران بهارانی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زیباتر از قدم زیر بارانی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تو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برایم زیباترینی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592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AD124-DE79-B54F-D8AF-77D822C9D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E5BAC63-933F-9635-585B-4A49DD1722CE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CAC190-F8B0-60FB-DBFF-50313E7187B2}"/>
              </a:ext>
            </a:extLst>
          </p:cNvPr>
          <p:cNvSpPr/>
          <p:nvPr/>
        </p:nvSpPr>
        <p:spPr>
          <a:xfrm>
            <a:off x="0" y="0"/>
            <a:ext cx="12192000" cy="654121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این شعر و ترانه‌ام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این ساز و آوازم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تمام بیت بیت این سرود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تقدیمت مسیحایم</a:t>
            </a: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341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</TotalTime>
  <Words>118</Words>
  <Application>Microsoft Office PowerPoint</Application>
  <PresentationFormat>Widescreen</PresentationFormat>
  <Paragraphs>33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14</cp:revision>
  <dcterms:created xsi:type="dcterms:W3CDTF">2018-08-23T12:16:56Z</dcterms:created>
  <dcterms:modified xsi:type="dcterms:W3CDTF">2025-12-12T10:13:04Z</dcterms:modified>
</cp:coreProperties>
</file>