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3942A0D-B4DC-8344-8F5F-198AF51F2E4E}"/>
    <pc:docChg chg="undo custSel addSld delSld modSld sldOrd modMainMaster">
      <pc:chgData name="Niloofar Hosseini" userId="eb3e3110-2622-43cd-88f0-a4c46bd91734" providerId="ADAL" clId="{93942A0D-B4DC-8344-8F5F-198AF51F2E4E}" dt="2024-06-17T10:55:23.497" v="301" actId="20577"/>
      <pc:docMkLst>
        <pc:docMk/>
      </pc:docMkLst>
      <pc:sldChg chg="addSp delSp modSp mod setBg">
        <pc:chgData name="Niloofar Hosseini" userId="eb3e3110-2622-43cd-88f0-a4c46bd91734" providerId="ADAL" clId="{93942A0D-B4DC-8344-8F5F-198AF51F2E4E}" dt="2024-06-17T10:50:43.483" v="29" actId="255"/>
        <pc:sldMkLst>
          <pc:docMk/>
          <pc:sldMk cId="2787092014" sldId="256"/>
        </pc:sldMkLst>
        <pc:spChg chg="add del mod">
          <ac:chgData name="Niloofar Hosseini" userId="eb3e3110-2622-43cd-88f0-a4c46bd91734" providerId="ADAL" clId="{93942A0D-B4DC-8344-8F5F-198AF51F2E4E}" dt="2024-06-17T10:49:16.475" v="8" actId="21"/>
          <ac:spMkLst>
            <pc:docMk/>
            <pc:sldMk cId="2787092014" sldId="256"/>
            <ac:spMk id="2" creationId="{8ECD99EC-91DB-B980-7F3A-24E5F546296E}"/>
          </ac:spMkLst>
        </pc:spChg>
        <pc:spChg chg="mod">
          <ac:chgData name="Niloofar Hosseini" userId="eb3e3110-2622-43cd-88f0-a4c46bd91734" providerId="ADAL" clId="{93942A0D-B4DC-8344-8F5F-198AF51F2E4E}" dt="2024-06-17T10:50:43.483" v="29" actId="255"/>
          <ac:spMkLst>
            <pc:docMk/>
            <pc:sldMk cId="2787092014" sldId="256"/>
            <ac:spMk id="4" creationId="{49EF0F33-9F10-487C-9B89-DFA5BBB7F51C}"/>
          </ac:spMkLst>
        </pc:spChg>
      </pc:sldChg>
      <pc:sldChg chg="modSp mod">
        <pc:chgData name="Niloofar Hosseini" userId="eb3e3110-2622-43cd-88f0-a4c46bd91734" providerId="ADAL" clId="{93942A0D-B4DC-8344-8F5F-198AF51F2E4E}" dt="2024-06-17T10:52:06.413" v="49" actId="20577"/>
        <pc:sldMkLst>
          <pc:docMk/>
          <pc:sldMk cId="3295800259" sldId="257"/>
        </pc:sldMkLst>
        <pc:spChg chg="mod">
          <ac:chgData name="Niloofar Hosseini" userId="eb3e3110-2622-43cd-88f0-a4c46bd91734" providerId="ADAL" clId="{93942A0D-B4DC-8344-8F5F-198AF51F2E4E}" dt="2024-06-17T10:52:06.413" v="49" actId="20577"/>
          <ac:spMkLst>
            <pc:docMk/>
            <pc:sldMk cId="3295800259" sldId="257"/>
            <ac:spMk id="4" creationId="{49EF0F33-9F10-487C-9B89-DFA5BBB7F51C}"/>
          </ac:spMkLst>
        </pc:spChg>
      </pc:sldChg>
      <pc:sldChg chg="del">
        <pc:chgData name="Niloofar Hosseini" userId="eb3e3110-2622-43cd-88f0-a4c46bd91734" providerId="ADAL" clId="{93942A0D-B4DC-8344-8F5F-198AF51F2E4E}" dt="2024-06-17T10:52:50.652" v="124" actId="2696"/>
        <pc:sldMkLst>
          <pc:docMk/>
          <pc:sldMk cId="3994828482" sldId="258"/>
        </pc:sldMkLst>
      </pc:sldChg>
      <pc:sldChg chg="del">
        <pc:chgData name="Niloofar Hosseini" userId="eb3e3110-2622-43cd-88f0-a4c46bd91734" providerId="ADAL" clId="{93942A0D-B4DC-8344-8F5F-198AF51F2E4E}" dt="2024-06-17T10:54:35.309" v="195" actId="2696"/>
        <pc:sldMkLst>
          <pc:docMk/>
          <pc:sldMk cId="926951801" sldId="259"/>
        </pc:sldMkLst>
      </pc:sldChg>
      <pc:sldChg chg="del">
        <pc:chgData name="Niloofar Hosseini" userId="eb3e3110-2622-43cd-88f0-a4c46bd91734" providerId="ADAL" clId="{93942A0D-B4DC-8344-8F5F-198AF51F2E4E}" dt="2024-06-17T10:54:36.990" v="196" actId="2696"/>
        <pc:sldMkLst>
          <pc:docMk/>
          <pc:sldMk cId="1647980179" sldId="260"/>
        </pc:sldMkLst>
      </pc:sldChg>
      <pc:sldChg chg="del">
        <pc:chgData name="Niloofar Hosseini" userId="eb3e3110-2622-43cd-88f0-a4c46bd91734" providerId="ADAL" clId="{93942A0D-B4DC-8344-8F5F-198AF51F2E4E}" dt="2024-06-17T10:54:37.340" v="197" actId="2696"/>
        <pc:sldMkLst>
          <pc:docMk/>
          <pc:sldMk cId="2633155495" sldId="261"/>
        </pc:sldMkLst>
      </pc:sldChg>
      <pc:sldChg chg="setBg">
        <pc:chgData name="Niloofar Hosseini" userId="eb3e3110-2622-43cd-88f0-a4c46bd91734" providerId="ADAL" clId="{93942A0D-B4DC-8344-8F5F-198AF51F2E4E}" dt="2024-06-17T10:48:53.894" v="6"/>
        <pc:sldMkLst>
          <pc:docMk/>
          <pc:sldMk cId="3309024722" sldId="262"/>
        </pc:sldMkLst>
      </pc:sldChg>
      <pc:sldChg chg="setBg">
        <pc:chgData name="Niloofar Hosseini" userId="eb3e3110-2622-43cd-88f0-a4c46bd91734" providerId="ADAL" clId="{93942A0D-B4DC-8344-8F5F-198AF51F2E4E}" dt="2024-06-17T10:48:48.518" v="4"/>
        <pc:sldMkLst>
          <pc:docMk/>
          <pc:sldMk cId="1580267269" sldId="263"/>
        </pc:sldMkLst>
      </pc:sldChg>
      <pc:sldChg chg="modSp add mod ord">
        <pc:chgData name="Niloofar Hosseini" userId="eb3e3110-2622-43cd-88f0-a4c46bd91734" providerId="ADAL" clId="{93942A0D-B4DC-8344-8F5F-198AF51F2E4E}" dt="2024-06-17T10:52:45.780" v="123" actId="20577"/>
        <pc:sldMkLst>
          <pc:docMk/>
          <pc:sldMk cId="359501330" sldId="264"/>
        </pc:sldMkLst>
        <pc:spChg chg="mod">
          <ac:chgData name="Niloofar Hosseini" userId="eb3e3110-2622-43cd-88f0-a4c46bd91734" providerId="ADAL" clId="{93942A0D-B4DC-8344-8F5F-198AF51F2E4E}" dt="2024-06-17T10:52:45.780" v="123" actId="20577"/>
          <ac:spMkLst>
            <pc:docMk/>
            <pc:sldMk cId="359501330" sldId="264"/>
            <ac:spMk id="4" creationId="{49EF0F33-9F10-487C-9B89-DFA5BBB7F51C}"/>
          </ac:spMkLst>
        </pc:spChg>
      </pc:sldChg>
      <pc:sldChg chg="modSp add mod ord">
        <pc:chgData name="Niloofar Hosseini" userId="eb3e3110-2622-43cd-88f0-a4c46bd91734" providerId="ADAL" clId="{93942A0D-B4DC-8344-8F5F-198AF51F2E4E}" dt="2024-06-17T10:54:15.089" v="194" actId="20577"/>
        <pc:sldMkLst>
          <pc:docMk/>
          <pc:sldMk cId="1934477060" sldId="265"/>
        </pc:sldMkLst>
        <pc:spChg chg="mod">
          <ac:chgData name="Niloofar Hosseini" userId="eb3e3110-2622-43cd-88f0-a4c46bd91734" providerId="ADAL" clId="{93942A0D-B4DC-8344-8F5F-198AF51F2E4E}" dt="2024-06-17T10:54:15.089" v="194" actId="20577"/>
          <ac:spMkLst>
            <pc:docMk/>
            <pc:sldMk cId="1934477060" sldId="265"/>
            <ac:spMk id="4" creationId="{49EF0F33-9F10-487C-9B89-DFA5BBB7F51C}"/>
          </ac:spMkLst>
        </pc:spChg>
      </pc:sldChg>
      <pc:sldChg chg="modSp add mod">
        <pc:chgData name="Niloofar Hosseini" userId="eb3e3110-2622-43cd-88f0-a4c46bd91734" providerId="ADAL" clId="{93942A0D-B4DC-8344-8F5F-198AF51F2E4E}" dt="2024-06-17T10:54:52.955" v="224" actId="20577"/>
        <pc:sldMkLst>
          <pc:docMk/>
          <pc:sldMk cId="1531400664" sldId="266"/>
        </pc:sldMkLst>
        <pc:spChg chg="mod">
          <ac:chgData name="Niloofar Hosseini" userId="eb3e3110-2622-43cd-88f0-a4c46bd91734" providerId="ADAL" clId="{93942A0D-B4DC-8344-8F5F-198AF51F2E4E}" dt="2024-06-17T10:54:52.955" v="224" actId="20577"/>
          <ac:spMkLst>
            <pc:docMk/>
            <pc:sldMk cId="1531400664" sldId="266"/>
            <ac:spMk id="4" creationId="{49EF0F33-9F10-487C-9B89-DFA5BBB7F51C}"/>
          </ac:spMkLst>
        </pc:spChg>
      </pc:sldChg>
      <pc:sldChg chg="modSp add mod replId">
        <pc:chgData name="Niloofar Hosseini" userId="eb3e3110-2622-43cd-88f0-a4c46bd91734" providerId="ADAL" clId="{93942A0D-B4DC-8344-8F5F-198AF51F2E4E}" dt="2024-06-17T10:55:23.497" v="301" actId="20577"/>
        <pc:sldMkLst>
          <pc:docMk/>
          <pc:sldMk cId="243915818" sldId="267"/>
        </pc:sldMkLst>
        <pc:spChg chg="mod">
          <ac:chgData name="Niloofar Hosseini" userId="eb3e3110-2622-43cd-88f0-a4c46bd91734" providerId="ADAL" clId="{93942A0D-B4DC-8344-8F5F-198AF51F2E4E}" dt="2024-06-17T10:55:23.497" v="301" actId="20577"/>
          <ac:spMkLst>
            <pc:docMk/>
            <pc:sldMk cId="243915818" sldId="267"/>
            <ac:spMk id="4" creationId="{49EF0F33-9F10-487C-9B89-DFA5BBB7F51C}"/>
          </ac:spMkLst>
        </pc:spChg>
      </pc:sldChg>
      <pc:sldMasterChg chg="setBg modSldLayout">
        <pc:chgData name="Niloofar Hosseini" userId="eb3e3110-2622-43cd-88f0-a4c46bd91734" providerId="ADAL" clId="{93942A0D-B4DC-8344-8F5F-198AF51F2E4E}" dt="2024-06-17T10:48:43.106" v="2"/>
        <pc:sldMasterMkLst>
          <pc:docMk/>
          <pc:sldMasterMk cId="4281005060" sldId="2147483648"/>
        </pc:sldMasterMkLst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576737226" sldId="2147483649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601304314" sldId="2147483650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2502886214" sldId="2147483651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707568198" sldId="2147483652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2888433020" sldId="2147483653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246599665" sldId="2147483654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3556725462" sldId="2147483655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2107814569" sldId="2147483656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2538614931" sldId="2147483657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1131993342" sldId="2147483658"/>
          </pc:sldLayoutMkLst>
        </pc:sldLayoutChg>
        <pc:sldLayoutChg chg="setBg">
          <pc:chgData name="Niloofar Hosseini" userId="eb3e3110-2622-43cd-88f0-a4c46bd91734" providerId="ADAL" clId="{93942A0D-B4DC-8344-8F5F-198AF51F2E4E}" dt="2024-06-17T10:48:43.106" v="2"/>
          <pc:sldLayoutMkLst>
            <pc:docMk/>
            <pc:sldMasterMk cId="4281005060" sldId="2147483648"/>
            <pc:sldLayoutMk cId="343338478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2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6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9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22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9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3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60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6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990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9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75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D4A1-E777-424B-A53F-F52CD0290B1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ADB56-1811-4094-8F1B-9696075F3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65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026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نگاهم به تو است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نگاهم به تو است عیسی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نگاهم به تو است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پشت به جهان کرده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709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3644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پی قدمهای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پیروی تو را کنم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مُسِرانه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پی تو ، پشت به جهان کرده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9580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دوست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دوست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دوست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پشت به جهان کرده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50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3644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حضورت را دوست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وجود تو را نزدم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همواره دوستت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می‌دارم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پشت به جهان کرده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44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خدمت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خدمت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فقط تو را خدمت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پشت به جهان کرده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140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EF0F33-9F10-487C-9B89-DFA5BBB7F51C}"/>
              </a:ext>
            </a:extLst>
          </p:cNvPr>
          <p:cNvSpPr/>
          <p:nvPr/>
        </p:nvSpPr>
        <p:spPr>
          <a:xfrm>
            <a:off x="1" y="0"/>
            <a:ext cx="12192000" cy="73644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اراده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می‌جویم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خواسته‌ات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عمل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دنیا را رها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کرده‌ام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تو را فقط جویم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915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02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108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2020-07-22T17:21:55Z</dcterms:created>
  <dcterms:modified xsi:type="dcterms:W3CDTF">2025-05-05T12:34:09Z</dcterms:modified>
</cp:coreProperties>
</file>