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>
        <p:scale>
          <a:sx n="75" d="100"/>
          <a:sy n="75" d="100"/>
        </p:scale>
        <p:origin x="93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88EAB-F6DF-7412-A98D-26DD690D3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24415E-6791-0D2C-936F-C8534ECE1B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41B223-FB56-8883-81A4-B3B748AF5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B2E10-C8B4-A0EC-6515-607ECFEB3D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629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AA0D4-E32A-75B9-522B-CE9309439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70CF0D-964B-94D5-8CDC-2CC5D0FDB8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B5CED2-9389-FB12-8571-34B35B15A9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406DC2-C046-B039-6E9E-80DCE91667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679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EE777-590B-5CF9-5D2E-D445B2494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5255D5-1EEE-D53F-A55A-1D260A097B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9C09F9-34C2-3869-6B80-B9AC5EC6F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90230-2C2B-BE45-FE1D-3F3F6409AF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709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C71E9-3E19-4AF3-CC16-B08A0C321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26C6AE-6C77-BAE9-9BF8-B80BC5BAC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D4FD3F-B1B7-D2D2-7224-62CEB3CA0D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BEFC9F-BE72-4132-4673-CF70E6A866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924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CE2C9-6B6C-181E-17FD-29511E88B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0A9C60-C01B-1CF0-8612-B03AC6EBCE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CC0B08-68E8-F416-7D0A-6564D1E36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83E50E-832F-AC61-F2D8-F5289A4F4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70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روز من آغاز شود با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قلبم شود آرام چو هستی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لحظه گویی نترس از هیچکس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(زیرا من هستم همقدم با تو)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2BD8E-C92B-6034-FB00-3ABF20355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A204A69-CA42-A725-983A-C0063D30EDB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393481-29E1-2394-5EF2-12E0C97DC7F7}"/>
              </a:ext>
            </a:extLst>
          </p:cNvPr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نترس نترس ای دل پر امید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با ماست او ما را شنید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تاریکی روشنایی اوست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(او پناه ماست هر لحظه ای دوست)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631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7CF45-855E-3072-5F0C-A91F86F2E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A86303F-ABD2-04B9-0529-D88D28163968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F01411-715F-FB68-4E87-0CD369854954}"/>
              </a:ext>
            </a:extLst>
          </p:cNvPr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طوفان زندگی راهنمایی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می‌دانم صخره و هم تکیه گاهی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سایه ای بر من روی سرم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(امید جاودانه ای در غم و سختی)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67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2D3E8-F0D8-D939-B281-3CB7D11DA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A8309F-F9F7-0A0F-5AAA-765C2DD918D6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38B54F-99D2-F518-1BC6-658B0754DF6A}"/>
              </a:ext>
            </a:extLst>
          </p:cNvPr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نترس نترس ای دل پر امید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با ماست او ما را شنید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تاریکی روشنایی اوست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(او پناه ماست هر لحظه ای دوست)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674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453D-E8D5-F772-DA56-027E83276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1456558-B08A-948C-A30F-AACECB2F6774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0378D9-00E3-91D5-8C97-4B237CB58596}"/>
              </a:ext>
            </a:extLst>
          </p:cNvPr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 شبانم صدایت چه زیباست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درک وعده هایت زندگی پرمعناست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عشق بی پایان جان تازه بخشی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(ای قلب نالان او مرد درد آشناست)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759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1D1A0-EFC7-4245-F3B6-61A5FF927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A3ED925-CF1C-2274-AFAD-7240290CB113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0FA6EE-34CB-6E64-69C0-FA308BBB25DD}"/>
              </a:ext>
            </a:extLst>
          </p:cNvPr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نترس نترس ای دل پر امید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با ماست او ما را شنید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تاریکی روشنایی اوست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(او پناه ماست هر لحظه ای دوست)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01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171</Words>
  <Application>Microsoft Office PowerPoint</Application>
  <PresentationFormat>Widescreen</PresentationFormat>
  <Paragraphs>36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13</cp:revision>
  <dcterms:created xsi:type="dcterms:W3CDTF">2018-08-23T12:16:56Z</dcterms:created>
  <dcterms:modified xsi:type="dcterms:W3CDTF">2025-11-25T13:20:14Z</dcterms:modified>
</cp:coreProperties>
</file>