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6" r:id="rId3"/>
    <p:sldId id="266" r:id="rId4"/>
    <p:sldId id="267" r:id="rId5"/>
    <p:sldId id="268" r:id="rId6"/>
    <p:sldId id="269" r:id="rId7"/>
    <p:sldId id="270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7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BBE25-1876-439F-82F6-2BB4B3E2E7A8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4DEB3-CFC6-4F33-B00A-A727DF524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671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984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41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68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191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776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05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57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506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367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03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636FC-E952-4EC1-BF3F-07B3EB2A0E7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5C952-1CBC-4737-AFE5-D7CAF7E198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6983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270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8D84C7-A2D1-9943-9E18-CDB63806A559}"/>
              </a:ext>
            </a:extLst>
          </p:cNvPr>
          <p:cNvSpPr/>
          <p:nvPr/>
        </p:nvSpPr>
        <p:spPr>
          <a:xfrm>
            <a:off x="1" y="0"/>
            <a:ext cx="12192000" cy="684552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از میان طوفانها بگذرم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گرچه آتش به دورم حلقه زند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گرچه زنجیر و زندانها و جفا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است فریاد ایمان من عیسی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2771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8D84C7-A2D1-9943-9E18-CDB63806A559}"/>
              </a:ext>
            </a:extLst>
          </p:cNvPr>
          <p:cNvSpPr/>
          <p:nvPr/>
        </p:nvSpPr>
        <p:spPr>
          <a:xfrm>
            <a:off x="1" y="0"/>
            <a:ext cx="12192000" cy="56380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نترسم نترسم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خدای پرجلال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 بی زوال 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(×۲)</a:t>
            </a:r>
          </a:p>
        </p:txBody>
      </p:sp>
    </p:spTree>
    <p:extLst>
      <p:ext uri="{BB962C8B-B14F-4D97-AF65-F5344CB8AC3E}">
        <p14:creationId xmlns:p14="http://schemas.microsoft.com/office/powerpoint/2010/main" val="2678775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8D84C7-A2D1-9943-9E18-CDB63806A559}"/>
              </a:ext>
            </a:extLst>
          </p:cNvPr>
          <p:cNvSpPr/>
          <p:nvPr/>
        </p:nvSpPr>
        <p:spPr>
          <a:xfrm>
            <a:off x="1" y="0"/>
            <a:ext cx="12192000" cy="684552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گرچه راه پیش رویم روشن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انتظار است و تاریکی و سختی‌ست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سرگردانی های تلخ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است فریاد ایمان من عیسی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46112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8D84C7-A2D1-9943-9E18-CDB63806A559}"/>
              </a:ext>
            </a:extLst>
          </p:cNvPr>
          <p:cNvSpPr/>
          <p:nvPr/>
        </p:nvSpPr>
        <p:spPr>
          <a:xfrm>
            <a:off x="1" y="0"/>
            <a:ext cx="12192000" cy="56380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نترسم نترسم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خدای پرجلال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 بی زوال 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(×۲)</a:t>
            </a:r>
          </a:p>
        </p:txBody>
      </p:sp>
    </p:spTree>
    <p:extLst>
      <p:ext uri="{BB962C8B-B14F-4D97-AF65-F5344CB8AC3E}">
        <p14:creationId xmlns:p14="http://schemas.microsoft.com/office/powerpoint/2010/main" val="273886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8D84C7-A2D1-9943-9E18-CDB63806A559}"/>
              </a:ext>
            </a:extLst>
          </p:cNvPr>
          <p:cNvSpPr/>
          <p:nvPr/>
        </p:nvSpPr>
        <p:spPr>
          <a:xfrm>
            <a:off x="1" y="0"/>
            <a:ext cx="12192000" cy="43915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قادر قادر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قادر است نامت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(×۴)</a:t>
            </a:r>
          </a:p>
        </p:txBody>
      </p:sp>
    </p:spTree>
    <p:extLst>
      <p:ext uri="{BB962C8B-B14F-4D97-AF65-F5344CB8AC3E}">
        <p14:creationId xmlns:p14="http://schemas.microsoft.com/office/powerpoint/2010/main" val="3373370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8D84C7-A2D1-9943-9E18-CDB63806A559}"/>
              </a:ext>
            </a:extLst>
          </p:cNvPr>
          <p:cNvSpPr/>
          <p:nvPr/>
        </p:nvSpPr>
        <p:spPr>
          <a:xfrm>
            <a:off x="1" y="0"/>
            <a:ext cx="12192000" cy="56380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نترسم نترسم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خدای پرجلال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 بی زوال 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(×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</p:txBody>
      </p:sp>
    </p:spTree>
    <p:extLst>
      <p:ext uri="{BB962C8B-B14F-4D97-AF65-F5344CB8AC3E}">
        <p14:creationId xmlns:p14="http://schemas.microsoft.com/office/powerpoint/2010/main" val="406388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857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87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8</cp:revision>
  <dcterms:created xsi:type="dcterms:W3CDTF">2019-09-06T18:25:25Z</dcterms:created>
  <dcterms:modified xsi:type="dcterms:W3CDTF">2025-05-05T12:31:22Z</dcterms:modified>
</cp:coreProperties>
</file>