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141"/>
    <p:restoredTop sz="94687"/>
  </p:normalViewPr>
  <p:slideViewPr>
    <p:cSldViewPr snapToGrid="0" snapToObjects="1">
      <p:cViewPr varScale="1">
        <p:scale>
          <a:sx n="81" d="100"/>
          <a:sy n="81" d="100"/>
        </p:scale>
        <p:origin x="37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EA192-9DEB-D245-8E67-97D7665AAEAF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CE2C7-D30C-EA49-869E-A86763F8850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48732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EA192-9DEB-D245-8E67-97D7665AAEAF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CE2C7-D30C-EA49-869E-A86763F8850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93579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EA192-9DEB-D245-8E67-97D7665AAEAF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CE2C7-D30C-EA49-869E-A86763F8850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55596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EA192-9DEB-D245-8E67-97D7665AAEAF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CE2C7-D30C-EA49-869E-A86763F8850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222150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EA192-9DEB-D245-8E67-97D7665AAEAF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CE2C7-D30C-EA49-869E-A86763F8850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752494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EA192-9DEB-D245-8E67-97D7665AAEAF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CE2C7-D30C-EA49-869E-A86763F8850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06115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EA192-9DEB-D245-8E67-97D7665AAEAF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CE2C7-D30C-EA49-869E-A86763F8850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31181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EA192-9DEB-D245-8E67-97D7665AAEAF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CE2C7-D30C-EA49-869E-A86763F8850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843386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EA192-9DEB-D245-8E67-97D7665AAEAF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CE2C7-D30C-EA49-869E-A86763F8850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18430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EA192-9DEB-D245-8E67-97D7665AAEAF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CE2C7-D30C-EA49-869E-A86763F8850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13807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EA192-9DEB-D245-8E67-97D7665AAEAF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CE2C7-D30C-EA49-869E-A86763F8850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502041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EA192-9DEB-D245-8E67-97D7665AAEAF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CE2C7-D30C-EA49-869E-A86763F8850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562190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09342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4F29B00-C5DD-1C48-9E47-1F1BBE1AEAEA}"/>
              </a:ext>
            </a:extLst>
          </p:cNvPr>
          <p:cNvSpPr/>
          <p:nvPr/>
        </p:nvSpPr>
        <p:spPr>
          <a:xfrm>
            <a:off x="0" y="1"/>
            <a:ext cx="12191999" cy="5314917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زنده ایم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ستاییم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ابد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حمدت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جاریست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بر زبان ما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دره ها در وادی ها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جلال دهیم نامت را ای عیسی</a:t>
            </a:r>
          </a:p>
        </p:txBody>
      </p:sp>
    </p:spTree>
    <p:extLst>
      <p:ext uri="{BB962C8B-B14F-4D97-AF65-F5344CB8AC3E}">
        <p14:creationId xmlns:p14="http://schemas.microsoft.com/office/powerpoint/2010/main" val="21594233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6886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4F29B00-C5DD-1C48-9E47-1F1BBE1AEAEA}"/>
              </a:ext>
            </a:extLst>
          </p:cNvPr>
          <p:cNvSpPr/>
          <p:nvPr/>
        </p:nvSpPr>
        <p:spPr>
          <a:xfrm>
            <a:off x="0" y="1"/>
            <a:ext cx="12191999" cy="4206921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 توست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شفای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جان ما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 توست ظفر ما در جنگها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 توست قلعه ای مستحکم</a:t>
            </a:r>
          </a:p>
        </p:txBody>
      </p:sp>
    </p:spTree>
    <p:extLst>
      <p:ext uri="{BB962C8B-B14F-4D97-AF65-F5344CB8AC3E}">
        <p14:creationId xmlns:p14="http://schemas.microsoft.com/office/powerpoint/2010/main" val="1832572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4F29B00-C5DD-1C48-9E47-1F1BBE1AEAEA}"/>
              </a:ext>
            </a:extLst>
          </p:cNvPr>
          <p:cNvSpPr/>
          <p:nvPr/>
        </p:nvSpPr>
        <p:spPr>
          <a:xfrm>
            <a:off x="0" y="1"/>
            <a:ext cx="12191999" cy="4206921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که در بلا و در طوفان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ظلمت و در عصیان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شتابیم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سوی نام تو</a:t>
            </a:r>
          </a:p>
        </p:txBody>
      </p:sp>
    </p:spTree>
    <p:extLst>
      <p:ext uri="{BB962C8B-B14F-4D97-AF65-F5344CB8AC3E}">
        <p14:creationId xmlns:p14="http://schemas.microsoft.com/office/powerpoint/2010/main" val="2963968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4F29B00-C5DD-1C48-9E47-1F1BBE1AEAEA}"/>
              </a:ext>
            </a:extLst>
          </p:cNvPr>
          <p:cNvSpPr/>
          <p:nvPr/>
        </p:nvSpPr>
        <p:spPr>
          <a:xfrm>
            <a:off x="0" y="1"/>
            <a:ext cx="12191999" cy="5314917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زنده ایم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ستاییم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ابد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حمدت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جاریست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بر زبان ما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دره ها در وادی ها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جلال دهیم نامت را ای عیسی</a:t>
            </a:r>
          </a:p>
        </p:txBody>
      </p:sp>
    </p:spTree>
    <p:extLst>
      <p:ext uri="{BB962C8B-B14F-4D97-AF65-F5344CB8AC3E}">
        <p14:creationId xmlns:p14="http://schemas.microsoft.com/office/powerpoint/2010/main" val="3060374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4F29B00-C5DD-1C48-9E47-1F1BBE1AEAEA}"/>
              </a:ext>
            </a:extLst>
          </p:cNvPr>
          <p:cNvSpPr/>
          <p:nvPr/>
        </p:nvSpPr>
        <p:spPr>
          <a:xfrm>
            <a:off x="0" y="1"/>
            <a:ext cx="12191999" cy="4206921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 توست امید در سختی ها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نامت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عمانوئیل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خدا با ما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 توست برتر از هر نامی</a:t>
            </a:r>
          </a:p>
        </p:txBody>
      </p:sp>
    </p:spTree>
    <p:extLst>
      <p:ext uri="{BB962C8B-B14F-4D97-AF65-F5344CB8AC3E}">
        <p14:creationId xmlns:p14="http://schemas.microsoft.com/office/powerpoint/2010/main" val="4179043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4F29B00-C5DD-1C48-9E47-1F1BBE1AEAEA}"/>
              </a:ext>
            </a:extLst>
          </p:cNvPr>
          <p:cNvSpPr/>
          <p:nvPr/>
        </p:nvSpPr>
        <p:spPr>
          <a:xfrm>
            <a:off x="0" y="1"/>
            <a:ext cx="12191999" cy="4206921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کل هستی و خلقت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زانو زنند در حضورت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گویند نجات در نام توست عیسی</a:t>
            </a:r>
          </a:p>
        </p:txBody>
      </p:sp>
    </p:spTree>
    <p:extLst>
      <p:ext uri="{BB962C8B-B14F-4D97-AF65-F5344CB8AC3E}">
        <p14:creationId xmlns:p14="http://schemas.microsoft.com/office/powerpoint/2010/main" val="522789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4F29B00-C5DD-1C48-9E47-1F1BBE1AEAEA}"/>
              </a:ext>
            </a:extLst>
          </p:cNvPr>
          <p:cNvSpPr/>
          <p:nvPr/>
        </p:nvSpPr>
        <p:spPr>
          <a:xfrm>
            <a:off x="0" y="1"/>
            <a:ext cx="12191999" cy="5314917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زنده ایم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ستاییم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ابد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حمدت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جاریست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بر زبان ما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دره ها در وادی ها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جلال دهیم نامت را ای عیسی</a:t>
            </a:r>
          </a:p>
        </p:txBody>
      </p:sp>
    </p:spTree>
    <p:extLst>
      <p:ext uri="{BB962C8B-B14F-4D97-AF65-F5344CB8AC3E}">
        <p14:creationId xmlns:p14="http://schemas.microsoft.com/office/powerpoint/2010/main" val="2972808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4F29B00-C5DD-1C48-9E47-1F1BBE1AEAEA}"/>
              </a:ext>
            </a:extLst>
          </p:cNvPr>
          <p:cNvSpPr/>
          <p:nvPr/>
        </p:nvSpPr>
        <p:spPr>
          <a:xfrm>
            <a:off x="0" y="1"/>
            <a:ext cx="12191999" cy="5314917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قدرتی که زنجیرها را پاره می کند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قدرتی که جان را بر می گرداند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قدرتی که خلقتی نو می بخشد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آن قدرت در نام عیساست</a:t>
            </a:r>
          </a:p>
        </p:txBody>
      </p:sp>
    </p:spTree>
    <p:extLst>
      <p:ext uri="{BB962C8B-B14F-4D97-AF65-F5344CB8AC3E}">
        <p14:creationId xmlns:p14="http://schemas.microsoft.com/office/powerpoint/2010/main" val="36600330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4F29B00-C5DD-1C48-9E47-1F1BBE1AEAEA}"/>
              </a:ext>
            </a:extLst>
          </p:cNvPr>
          <p:cNvSpPr/>
          <p:nvPr/>
        </p:nvSpPr>
        <p:spPr>
          <a:xfrm>
            <a:off x="0" y="1"/>
            <a:ext cx="12191999" cy="6926063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قدرتی که زنجیرها را پاره می کند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قدرتی که جان را بر می گرداند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قدرتی که خلقتی نو می بخشد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آن قدرت در نام عیساست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آن قدرت در نام عیساست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39665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196</Words>
  <Application>Microsoft Office PowerPoint</Application>
  <PresentationFormat>Widescreen</PresentationFormat>
  <Paragraphs>42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2022-02-04T17:25:40Z</dcterms:created>
  <dcterms:modified xsi:type="dcterms:W3CDTF">2025-05-05T11:55:31Z</dcterms:modified>
</cp:coreProperties>
</file>