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  <p:sldId id="256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81" d="100"/>
          <a:sy n="81" d="100"/>
        </p:scale>
        <p:origin x="725" y="-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71610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35839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0384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72480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45336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47396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57817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89606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2755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3891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92262-E9F8-C54C-A2D9-4893A6502B2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7684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92262-E9F8-C54C-A2D9-4893A6502B20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76DD3-0A9D-3641-A600-CB7AEA8EB04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017156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3012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791845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او عیساست ، نام او عیساست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او بی همتاست ، در قلب ما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متعال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21342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6319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693465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او قادر به نجات است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او بر مرگ پیروز 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او شایسته حمد است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99333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693465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دستانش کلید آسمانهاست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در نامش قدرت شفاهاست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با خونش گناهان را پاک ساخت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04247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791845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او عیساست ، نام او عیساست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او بی همتاست ، در قلب ما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متعال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80299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693465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همه قومها او را جلال دهند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او آید ، کل زمین لرزد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داوری و مرگ و حیات از اوست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09620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693465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پسر خدا ، چون بر ابرها آید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شیپورها ، هر زانویی خم شود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هر زبانی نامش را بخواند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0886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791845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او عیساست ، نام او عیساست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او بی همتاست ، در قلب ما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متعال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93620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54254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پرستیمت ، پرستیمت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تسلیم تو هستیم ، تسلیم تو هستیم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51258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E7CC8E-73D2-B7FE-B6EE-D40BF2B9DA0B}"/>
              </a:ext>
            </a:extLst>
          </p:cNvPr>
          <p:cNvSpPr/>
          <p:nvPr/>
        </p:nvSpPr>
        <p:spPr>
          <a:xfrm>
            <a:off x="0" y="0"/>
            <a:ext cx="12191999" cy="54254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باهم خوانیم ، باهم خوانیم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یکدل گوییم ، یکدل گوییم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43914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153</Words>
  <Application>Microsoft Office PowerPoint</Application>
  <PresentationFormat>Widescreen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5</cp:revision>
  <dcterms:created xsi:type="dcterms:W3CDTF">2023-05-03T11:48:20Z</dcterms:created>
  <dcterms:modified xsi:type="dcterms:W3CDTF">2025-04-28T11:02:11Z</dcterms:modified>
</cp:coreProperties>
</file>