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9" r:id="rId4"/>
    <p:sldId id="264" r:id="rId5"/>
    <p:sldId id="265" r:id="rId6"/>
    <p:sldId id="266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6327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5AB35CC-88E5-334B-B9D1-140C1F9B3D82}"/>
    <pc:docChg chg="undo custSel addSld delSld modSld sldOrd modMainMaster">
      <pc:chgData name="Niloofar Hosseini" userId="eb3e3110-2622-43cd-88f0-a4c46bd91734" providerId="ADAL" clId="{B5AB35CC-88E5-334B-B9D1-140C1F9B3D82}" dt="2024-05-22T15:24:55.907" v="212" actId="20577"/>
      <pc:docMkLst>
        <pc:docMk/>
      </pc:docMkLst>
      <pc:sldChg chg="addSp delSp modSp mod setBg">
        <pc:chgData name="Niloofar Hosseini" userId="eb3e3110-2622-43cd-88f0-a4c46bd91734" providerId="ADAL" clId="{B5AB35CC-88E5-334B-B9D1-140C1F9B3D82}" dt="2024-05-22T14:50:53.724" v="158" actId="20577"/>
        <pc:sldMkLst>
          <pc:docMk/>
          <pc:sldMk cId="2365144005" sldId="256"/>
        </pc:sldMkLst>
        <pc:spChg chg="add del mod">
          <ac:chgData name="Niloofar Hosseini" userId="eb3e3110-2622-43cd-88f0-a4c46bd91734" providerId="ADAL" clId="{B5AB35CC-88E5-334B-B9D1-140C1F9B3D82}" dt="2024-05-22T14:50:01.551" v="144"/>
          <ac:spMkLst>
            <pc:docMk/>
            <pc:sldMk cId="2365144005" sldId="256"/>
            <ac:spMk id="2" creationId="{8F6505EE-73A0-FD87-BEA6-27083E1FB7FE}"/>
          </ac:spMkLst>
        </pc:spChg>
        <pc:spChg chg="mod">
          <ac:chgData name="Niloofar Hosseini" userId="eb3e3110-2622-43cd-88f0-a4c46bd91734" providerId="ADAL" clId="{B5AB35CC-88E5-334B-B9D1-140C1F9B3D82}" dt="2024-05-22T14:50:53.724" v="158" actId="20577"/>
          <ac:spMkLst>
            <pc:docMk/>
            <pc:sldMk cId="2365144005" sldId="256"/>
            <ac:spMk id="3" creationId="{00000000-0000-0000-0000-000000000000}"/>
          </ac:spMkLst>
        </pc:spChg>
      </pc:sldChg>
      <pc:sldChg chg="setBg">
        <pc:chgData name="Niloofar Hosseini" userId="eb3e3110-2622-43cd-88f0-a4c46bd91734" providerId="ADAL" clId="{B5AB35CC-88E5-334B-B9D1-140C1F9B3D82}" dt="2024-05-22T14:46:01.686" v="6"/>
        <pc:sldMkLst>
          <pc:docMk/>
          <pc:sldMk cId="1296827206" sldId="257"/>
        </pc:sldMkLst>
      </pc:sldChg>
      <pc:sldChg chg="setBg">
        <pc:chgData name="Niloofar Hosseini" userId="eb3e3110-2622-43cd-88f0-a4c46bd91734" providerId="ADAL" clId="{B5AB35CC-88E5-334B-B9D1-140C1F9B3D82}" dt="2024-05-22T14:45:56.923" v="4"/>
        <pc:sldMkLst>
          <pc:docMk/>
          <pc:sldMk cId="269090970" sldId="258"/>
        </pc:sldMkLst>
      </pc:sldChg>
      <pc:sldChg chg="modSp mod">
        <pc:chgData name="Niloofar Hosseini" userId="eb3e3110-2622-43cd-88f0-a4c46bd91734" providerId="ADAL" clId="{B5AB35CC-88E5-334B-B9D1-140C1F9B3D82}" dt="2024-05-22T14:49:56.975" v="142" actId="404"/>
        <pc:sldMkLst>
          <pc:docMk/>
          <pc:sldMk cId="3863675864" sldId="259"/>
        </pc:sldMkLst>
        <pc:spChg chg="mod">
          <ac:chgData name="Niloofar Hosseini" userId="eb3e3110-2622-43cd-88f0-a4c46bd91734" providerId="ADAL" clId="{B5AB35CC-88E5-334B-B9D1-140C1F9B3D82}" dt="2024-05-22T14:49:56.975" v="142" actId="404"/>
          <ac:spMkLst>
            <pc:docMk/>
            <pc:sldMk cId="3863675864" sldId="259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B5AB35CC-88E5-334B-B9D1-140C1F9B3D82}" dt="2024-05-22T14:50:11.828" v="154" actId="2696"/>
        <pc:sldMkLst>
          <pc:docMk/>
          <pc:sldMk cId="3107365683" sldId="260"/>
        </pc:sldMkLst>
      </pc:sldChg>
      <pc:sldChg chg="del">
        <pc:chgData name="Niloofar Hosseini" userId="eb3e3110-2622-43cd-88f0-a4c46bd91734" providerId="ADAL" clId="{B5AB35CC-88E5-334B-B9D1-140C1F9B3D82}" dt="2024-05-22T14:50:13.568" v="155" actId="2696"/>
        <pc:sldMkLst>
          <pc:docMk/>
          <pc:sldMk cId="2081865787" sldId="261"/>
        </pc:sldMkLst>
      </pc:sldChg>
      <pc:sldChg chg="modSp add del mod ord">
        <pc:chgData name="Niloofar Hosseini" userId="eb3e3110-2622-43cd-88f0-a4c46bd91734" providerId="ADAL" clId="{B5AB35CC-88E5-334B-B9D1-140C1F9B3D82}" dt="2024-05-22T15:24:24.380" v="163" actId="2696"/>
        <pc:sldMkLst>
          <pc:docMk/>
          <pc:sldMk cId="3017842445" sldId="262"/>
        </pc:sldMkLst>
        <pc:spChg chg="mod">
          <ac:chgData name="Niloofar Hosseini" userId="eb3e3110-2622-43cd-88f0-a4c46bd91734" providerId="ADAL" clId="{B5AB35CC-88E5-334B-B9D1-140C1F9B3D82}" dt="2024-05-22T15:24:23.091" v="162" actId="20577"/>
          <ac:spMkLst>
            <pc:docMk/>
            <pc:sldMk cId="3017842445" sldId="262"/>
            <ac:spMk id="3" creationId="{00000000-0000-0000-0000-000000000000}"/>
          </ac:spMkLst>
        </pc:spChg>
      </pc:sldChg>
      <pc:sldChg chg="modSp add mod ord">
        <pc:chgData name="Niloofar Hosseini" userId="eb3e3110-2622-43cd-88f0-a4c46bd91734" providerId="ADAL" clId="{B5AB35CC-88E5-334B-B9D1-140C1F9B3D82}" dt="2024-05-22T15:24:55.907" v="212" actId="20577"/>
        <pc:sldMkLst>
          <pc:docMk/>
          <pc:sldMk cId="654498498" sldId="263"/>
        </pc:sldMkLst>
        <pc:spChg chg="mod">
          <ac:chgData name="Niloofar Hosseini" userId="eb3e3110-2622-43cd-88f0-a4c46bd91734" providerId="ADAL" clId="{B5AB35CC-88E5-334B-B9D1-140C1F9B3D82}" dt="2024-05-22T15:24:55.907" v="212" actId="20577"/>
          <ac:spMkLst>
            <pc:docMk/>
            <pc:sldMk cId="654498498" sldId="263"/>
            <ac:spMk id="3" creationId="{00000000-0000-0000-0000-000000000000}"/>
          </ac:spMkLst>
        </pc:spChg>
      </pc:sldChg>
      <pc:sldChg chg="add ord">
        <pc:chgData name="Niloofar Hosseini" userId="eb3e3110-2622-43cd-88f0-a4c46bd91734" providerId="ADAL" clId="{B5AB35CC-88E5-334B-B9D1-140C1F9B3D82}" dt="2024-05-22T15:24:18.663" v="161" actId="20578"/>
        <pc:sldMkLst>
          <pc:docMk/>
          <pc:sldMk cId="1814401537" sldId="264"/>
        </pc:sldMkLst>
      </pc:sldChg>
      <pc:sldChg chg="modSp add mod ord">
        <pc:chgData name="Niloofar Hosseini" userId="eb3e3110-2622-43cd-88f0-a4c46bd91734" providerId="ADAL" clId="{B5AB35CC-88E5-334B-B9D1-140C1F9B3D82}" dt="2024-05-22T15:24:37.733" v="200" actId="20577"/>
        <pc:sldMkLst>
          <pc:docMk/>
          <pc:sldMk cId="382051569" sldId="265"/>
        </pc:sldMkLst>
        <pc:spChg chg="mod">
          <ac:chgData name="Niloofar Hosseini" userId="eb3e3110-2622-43cd-88f0-a4c46bd91734" providerId="ADAL" clId="{B5AB35CC-88E5-334B-B9D1-140C1F9B3D82}" dt="2024-05-22T15:24:37.733" v="200" actId="20577"/>
          <ac:spMkLst>
            <pc:docMk/>
            <pc:sldMk cId="382051569" sldId="265"/>
            <ac:spMk id="3" creationId="{00000000-0000-0000-0000-000000000000}"/>
          </ac:spMkLst>
        </pc:spChg>
      </pc:sldChg>
      <pc:sldChg chg="add ord">
        <pc:chgData name="Niloofar Hosseini" userId="eb3e3110-2622-43cd-88f0-a4c46bd91734" providerId="ADAL" clId="{B5AB35CC-88E5-334B-B9D1-140C1F9B3D82}" dt="2024-05-22T15:24:47.563" v="202" actId="20578"/>
        <pc:sldMkLst>
          <pc:docMk/>
          <pc:sldMk cId="2412156375" sldId="266"/>
        </pc:sldMkLst>
      </pc:sldChg>
      <pc:sldMasterChg chg="setBg modSldLayout">
        <pc:chgData name="Niloofar Hosseini" userId="eb3e3110-2622-43cd-88f0-a4c46bd91734" providerId="ADAL" clId="{B5AB35CC-88E5-334B-B9D1-140C1F9B3D82}" dt="2024-05-22T14:45:49.598" v="2"/>
        <pc:sldMasterMkLst>
          <pc:docMk/>
          <pc:sldMasterMk cId="2027209959" sldId="2147483648"/>
        </pc:sldMasterMkLst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1432243479" sldId="2147483649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119887827" sldId="2147483650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3972635707" sldId="2147483651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2018260045" sldId="2147483652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213502294" sldId="2147483653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3057877565" sldId="2147483654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4186974112" sldId="2147483655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1806268265" sldId="2147483656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4119151034" sldId="2147483657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3452500686" sldId="2147483658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413815177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64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87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12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95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54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6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89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70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18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1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62F2F-3D0B-4C3B-9DA1-44AF9EA9E045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9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09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عیسی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قدرتیست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بی همتا</a:t>
            </a:r>
          </a:p>
          <a:p>
            <a:pPr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5144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زنجیری</a:t>
            </a: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نام او</a:t>
            </a: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پاره شود</a:t>
            </a:r>
            <a:endParaRPr lang="en-GB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67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عیسی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قدرتیست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بی همتا</a:t>
            </a:r>
          </a:p>
          <a:p>
            <a:pPr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4401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شفای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او</a:t>
            </a: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آسمان</a:t>
            </a: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جاری شود</a:t>
            </a:r>
            <a:endParaRPr lang="en-GB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51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عیسی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قدرتیست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بی همتا</a:t>
            </a:r>
          </a:p>
          <a:p>
            <a:pPr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2156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تاریکی</a:t>
            </a: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نام او</a:t>
            </a:r>
          </a:p>
          <a:p>
            <a:pPr marL="0" indent="0" algn="ctr" defTabSz="914400" rtl="1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دور بشود</a:t>
            </a:r>
            <a:endParaRPr lang="en-GB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98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827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47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2018-08-07T19:18:28Z</dcterms:created>
  <dcterms:modified xsi:type="dcterms:W3CDTF">2025-05-05T11:53:06Z</dcterms:modified>
</cp:coreProperties>
</file>