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2"/>
  </p:normalViewPr>
  <p:slideViewPr>
    <p:cSldViewPr snapToGrid="0">
      <p:cViewPr varScale="1">
        <p:scale>
          <a:sx n="81" d="100"/>
          <a:sy n="81" d="100"/>
        </p:scale>
        <p:origin x="725" y="-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93093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08471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41537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0406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57370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91034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5352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09566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94017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92163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48193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171720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1651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0" y="0"/>
            <a:ext cx="12113443" cy="738663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جان دارم نفس دارم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تویی مرا پناه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مأوای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صخره‌ی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عیسی</a:t>
            </a:r>
          </a:p>
          <a:p>
            <a:pPr algn="ctr" rtl="1"/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6602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0822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0" y="0"/>
            <a:ext cx="12113443" cy="738663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مرا 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آغوشت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بگیر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نیاز من تویی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قلب و جانم تسلیم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 من تویی</a:t>
            </a:r>
          </a:p>
          <a:p>
            <a:pPr algn="ctr" rtl="1"/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79824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0" y="0"/>
            <a:ext cx="12113443" cy="69865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تو دارم آرامی و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شفا و آزادی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کشتی طوفان زده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ناخدایم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تویی</a:t>
            </a:r>
          </a:p>
          <a:p>
            <a:pPr algn="ctr" rtl="1"/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17550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0" y="0"/>
            <a:ext cx="12113443" cy="69532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8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اگر در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طوفانها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باشم در دل ایمان دارم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با منی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تکیه‌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گاهم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تویی</a:t>
            </a:r>
            <a:endParaRPr lang="fa-IR" sz="9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1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05229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0" y="0"/>
            <a:ext cx="12113443" cy="69532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8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اگر در طوفانها باشم در دل ایمان دارم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زنده ای تو با منی ، پناه من تویی</a:t>
            </a:r>
            <a:endParaRPr lang="fa-IR" sz="9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1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92689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0" y="0"/>
            <a:ext cx="12113443" cy="738663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دادی بر صلیب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کوه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جلجتا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برداشتی بار گناهم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دادی روحم شفا</a:t>
            </a:r>
          </a:p>
          <a:p>
            <a:pPr algn="ctr" rtl="1"/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03353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0" y="0"/>
            <a:ext cx="12113443" cy="738663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جان دارم نفس دارم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تویی مرا پناه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مأوای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صخره‌ی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عیسی</a:t>
            </a:r>
          </a:p>
          <a:p>
            <a:pPr algn="ctr" rtl="1"/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92073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0" y="0"/>
            <a:ext cx="12113443" cy="69532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8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اگر در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طوفانها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باشم در دل ایمان دارم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با منی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تکیه‌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گاهم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تویی</a:t>
            </a:r>
            <a:endParaRPr lang="fa-IR" sz="9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1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4474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0" y="0"/>
            <a:ext cx="12113443" cy="69532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8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اگر در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طوفانها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باشم در دل ایمان دارم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زنده ای تو با منی ، پناه من تویی</a:t>
            </a:r>
            <a:endParaRPr lang="fa-IR" sz="9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1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55539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138</Words>
  <Application>Microsoft Office PowerPoint</Application>
  <PresentationFormat>Widescreen</PresentationFormat>
  <Paragraphs>37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2023-11-13T11:23:48Z</dcterms:created>
  <dcterms:modified xsi:type="dcterms:W3CDTF">2025-04-28T15:57:15Z</dcterms:modified>
</cp:coreProperties>
</file>