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66" r:id="rId4"/>
    <p:sldId id="268" r:id="rId5"/>
    <p:sldId id="269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75"/>
    <p:restoredTop sz="94719"/>
  </p:normalViewPr>
  <p:slideViewPr>
    <p:cSldViewPr snapToGrid="0" snapToObjects="1">
      <p:cViewPr varScale="1">
        <p:scale>
          <a:sx n="59" d="100"/>
          <a:sy n="59" d="100"/>
        </p:scale>
        <p:origin x="62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34AC3FC-C52D-524C-8208-6C191D07C0EA}"/>
    <pc:docChg chg="undo custSel addSld delSld modSld">
      <pc:chgData name="Niloofar Hosseini" userId="eb3e3110-2622-43cd-88f0-a4c46bd91734" providerId="ADAL" clId="{C34AC3FC-C52D-524C-8208-6C191D07C0EA}" dt="2024-06-18T14:24:53.165" v="279" actId="20577"/>
      <pc:docMkLst>
        <pc:docMk/>
      </pc:docMkLst>
      <pc:sldChg chg="modSp mod">
        <pc:chgData name="Niloofar Hosseini" userId="eb3e3110-2622-43cd-88f0-a4c46bd91734" providerId="ADAL" clId="{C34AC3FC-C52D-524C-8208-6C191D07C0EA}" dt="2024-06-18T14:21:07.898" v="16" actId="403"/>
        <pc:sldMkLst>
          <pc:docMk/>
          <pc:sldMk cId="4090680411" sldId="256"/>
        </pc:sldMkLst>
        <pc:spChg chg="mod">
          <ac:chgData name="Niloofar Hosseini" userId="eb3e3110-2622-43cd-88f0-a4c46bd91734" providerId="ADAL" clId="{C34AC3FC-C52D-524C-8208-6C191D07C0EA}" dt="2024-06-18T14:21:07.898" v="16" actId="403"/>
          <ac:spMkLst>
            <pc:docMk/>
            <pc:sldMk cId="4090680411" sldId="256"/>
            <ac:spMk id="4" creationId="{874B13D2-6D73-5747-BDB4-44AB0E915A4B}"/>
          </ac:spMkLst>
        </pc:spChg>
      </pc:sldChg>
      <pc:sldChg chg="modSp mod">
        <pc:chgData name="Niloofar Hosseini" userId="eb3e3110-2622-43cd-88f0-a4c46bd91734" providerId="ADAL" clId="{C34AC3FC-C52D-524C-8208-6C191D07C0EA}" dt="2024-06-18T14:22:16.940" v="40" actId="404"/>
        <pc:sldMkLst>
          <pc:docMk/>
          <pc:sldMk cId="4003193528" sldId="257"/>
        </pc:sldMkLst>
        <pc:spChg chg="mod">
          <ac:chgData name="Niloofar Hosseini" userId="eb3e3110-2622-43cd-88f0-a4c46bd91734" providerId="ADAL" clId="{C34AC3FC-C52D-524C-8208-6C191D07C0EA}" dt="2024-06-18T14:22:16.940" v="40" actId="404"/>
          <ac:spMkLst>
            <pc:docMk/>
            <pc:sldMk cId="4003193528" sldId="257"/>
            <ac:spMk id="4" creationId="{874B13D2-6D73-5747-BDB4-44AB0E915A4B}"/>
          </ac:spMkLst>
        </pc:spChg>
      </pc:sldChg>
      <pc:sldChg chg="del">
        <pc:chgData name="Niloofar Hosseini" userId="eb3e3110-2622-43cd-88f0-a4c46bd91734" providerId="ADAL" clId="{C34AC3FC-C52D-524C-8208-6C191D07C0EA}" dt="2024-06-18T14:22:29.323" v="41" actId="2696"/>
        <pc:sldMkLst>
          <pc:docMk/>
          <pc:sldMk cId="2797917268" sldId="258"/>
        </pc:sldMkLst>
      </pc:sldChg>
      <pc:sldChg chg="del">
        <pc:chgData name="Niloofar Hosseini" userId="eb3e3110-2622-43cd-88f0-a4c46bd91734" providerId="ADAL" clId="{C34AC3FC-C52D-524C-8208-6C191D07C0EA}" dt="2024-06-18T14:22:30.609" v="42" actId="2696"/>
        <pc:sldMkLst>
          <pc:docMk/>
          <pc:sldMk cId="4095636682" sldId="259"/>
        </pc:sldMkLst>
      </pc:sldChg>
      <pc:sldChg chg="del">
        <pc:chgData name="Niloofar Hosseini" userId="eb3e3110-2622-43cd-88f0-a4c46bd91734" providerId="ADAL" clId="{C34AC3FC-C52D-524C-8208-6C191D07C0EA}" dt="2024-06-18T14:22:30.726" v="43" actId="2696"/>
        <pc:sldMkLst>
          <pc:docMk/>
          <pc:sldMk cId="2478386346" sldId="260"/>
        </pc:sldMkLst>
      </pc:sldChg>
      <pc:sldChg chg="del">
        <pc:chgData name="Niloofar Hosseini" userId="eb3e3110-2622-43cd-88f0-a4c46bd91734" providerId="ADAL" clId="{C34AC3FC-C52D-524C-8208-6C191D07C0EA}" dt="2024-06-18T14:22:30.900" v="44" actId="2696"/>
        <pc:sldMkLst>
          <pc:docMk/>
          <pc:sldMk cId="1234535732" sldId="261"/>
        </pc:sldMkLst>
      </pc:sldChg>
      <pc:sldChg chg="del">
        <pc:chgData name="Niloofar Hosseini" userId="eb3e3110-2622-43cd-88f0-a4c46bd91734" providerId="ADAL" clId="{C34AC3FC-C52D-524C-8208-6C191D07C0EA}" dt="2024-06-18T14:22:31.712" v="45" actId="2696"/>
        <pc:sldMkLst>
          <pc:docMk/>
          <pc:sldMk cId="58228897" sldId="262"/>
        </pc:sldMkLst>
      </pc:sldChg>
      <pc:sldChg chg="del">
        <pc:chgData name="Niloofar Hosseini" userId="eb3e3110-2622-43cd-88f0-a4c46bd91734" providerId="ADAL" clId="{C34AC3FC-C52D-524C-8208-6C191D07C0EA}" dt="2024-06-18T14:22:32.133" v="46" actId="2696"/>
        <pc:sldMkLst>
          <pc:docMk/>
          <pc:sldMk cId="2979148772" sldId="263"/>
        </pc:sldMkLst>
      </pc:sldChg>
      <pc:sldChg chg="modSp add mod">
        <pc:chgData name="Niloofar Hosseini" userId="eb3e3110-2622-43cd-88f0-a4c46bd91734" providerId="ADAL" clId="{C34AC3FC-C52D-524C-8208-6C191D07C0EA}" dt="2024-06-18T14:24:03.377" v="203" actId="20577"/>
        <pc:sldMkLst>
          <pc:docMk/>
          <pc:sldMk cId="2078546404" sldId="266"/>
        </pc:sldMkLst>
        <pc:spChg chg="mod">
          <ac:chgData name="Niloofar Hosseini" userId="eb3e3110-2622-43cd-88f0-a4c46bd91734" providerId="ADAL" clId="{C34AC3FC-C52D-524C-8208-6C191D07C0EA}" dt="2024-06-18T14:24:03.377" v="203" actId="20577"/>
          <ac:spMkLst>
            <pc:docMk/>
            <pc:sldMk cId="2078546404" sldId="266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2:34.611" v="47" actId="2890"/>
        <pc:sldMkLst>
          <pc:docMk/>
          <pc:sldMk cId="706525125" sldId="267"/>
        </pc:sldMkLst>
      </pc:sldChg>
      <pc:sldChg chg="modSp add mod">
        <pc:chgData name="Niloofar Hosseini" userId="eb3e3110-2622-43cd-88f0-a4c46bd91734" providerId="ADAL" clId="{C34AC3FC-C52D-524C-8208-6C191D07C0EA}" dt="2024-06-18T14:24:00.766" v="201" actId="20577"/>
        <pc:sldMkLst>
          <pc:docMk/>
          <pc:sldMk cId="1970148814" sldId="268"/>
        </pc:sldMkLst>
        <pc:spChg chg="mod">
          <ac:chgData name="Niloofar Hosseini" userId="eb3e3110-2622-43cd-88f0-a4c46bd91734" providerId="ADAL" clId="{C34AC3FC-C52D-524C-8208-6C191D07C0EA}" dt="2024-06-18T14:24:00.766" v="201" actId="20577"/>
          <ac:spMkLst>
            <pc:docMk/>
            <pc:sldMk cId="1970148814" sldId="268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3:18.784" v="121" actId="2890"/>
        <pc:sldMkLst>
          <pc:docMk/>
          <pc:sldMk cId="4174813435" sldId="269"/>
        </pc:sldMkLst>
      </pc:sldChg>
      <pc:sldChg chg="modSp add mod">
        <pc:chgData name="Niloofar Hosseini" userId="eb3e3110-2622-43cd-88f0-a4c46bd91734" providerId="ADAL" clId="{C34AC3FC-C52D-524C-8208-6C191D07C0EA}" dt="2024-06-18T14:24:53.165" v="279" actId="20577"/>
        <pc:sldMkLst>
          <pc:docMk/>
          <pc:sldMk cId="2835431296" sldId="270"/>
        </pc:sldMkLst>
        <pc:spChg chg="mod">
          <ac:chgData name="Niloofar Hosseini" userId="eb3e3110-2622-43cd-88f0-a4c46bd91734" providerId="ADAL" clId="{C34AC3FC-C52D-524C-8208-6C191D07C0EA}" dt="2024-06-18T14:24:53.165" v="279" actId="20577"/>
          <ac:spMkLst>
            <pc:docMk/>
            <pc:sldMk cId="2835431296" sldId="270"/>
            <ac:spMk id="4" creationId="{874B13D2-6D73-5747-BDB4-44AB0E915A4B}"/>
          </ac:spMkLst>
        </pc:spChg>
      </pc:sldChg>
      <pc:sldChg chg="add replId">
        <pc:chgData name="Niloofar Hosseini" userId="eb3e3110-2622-43cd-88f0-a4c46bd91734" providerId="ADAL" clId="{C34AC3FC-C52D-524C-8208-6C191D07C0EA}" dt="2024-06-18T14:24:09.735" v="204" actId="2890"/>
        <pc:sldMkLst>
          <pc:docMk/>
          <pc:sldMk cId="3504260313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6092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19421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143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4745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70582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5194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3809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9063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4201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9903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62827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F04A-75FB-C646-9C86-0A20CBD8597F}" type="datetimeFigureOut">
              <a:rPr lang="en-DE" smtClean="0"/>
              <a:t>06/03/2026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3F1C2-C552-A14A-B779-572C806F031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692463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7787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74B13D2-6D73-5747-BDB4-44AB0E915A4B}"/>
              </a:ext>
            </a:extLst>
          </p:cNvPr>
          <p:cNvSpPr/>
          <p:nvPr/>
        </p:nvSpPr>
        <p:spPr>
          <a:xfrm>
            <a:off x="0" y="686678"/>
            <a:ext cx="12192000" cy="5207644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می‌خواهم نزدیک تو شوم ، در درکی تازه از عشقت عمیق شوم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می‌خواهم تسلیم تو شوم ، فروتن در نزدت از روحت پر شوم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nazdike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darki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taze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amigh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taslime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forutan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68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D8452-9163-1963-CC22-7C80C02C9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E48F48-453D-A1C9-6B50-457F2BBBAF76}"/>
              </a:ext>
            </a:extLst>
          </p:cNvPr>
          <p:cNvSpPr/>
          <p:nvPr/>
        </p:nvSpPr>
        <p:spPr>
          <a:xfrm>
            <a:off x="0" y="686678"/>
            <a:ext cx="12192000" cy="529997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آرزوی من شناخت توست ای پدر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بگشا چشمان دلم تا بینم عشقت را ای پدر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Arezuye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shenakhte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Bogsha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chashmane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051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6E0D1-2EBB-7C3D-3430-06642F622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F325349-A943-2E7C-F5D5-3A3266E83840}"/>
              </a:ext>
            </a:extLst>
          </p:cNvPr>
          <p:cNvSpPr/>
          <p:nvPr/>
        </p:nvSpPr>
        <p:spPr>
          <a:xfrm>
            <a:off x="0" y="686678"/>
            <a:ext cx="12192000" cy="529997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در دستانت محکم گیر ای پدر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در آغوشت آرامی یابم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mohkam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aghushat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yabam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413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3E274D-E704-5EE8-D457-C3828E62F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6BBE13A-B7FF-99C8-F09B-0B20815DC27C}"/>
              </a:ext>
            </a:extLst>
          </p:cNvPr>
          <p:cNvSpPr/>
          <p:nvPr/>
        </p:nvSpPr>
        <p:spPr>
          <a:xfrm>
            <a:off x="0" y="686678"/>
            <a:ext cx="12192000" cy="529997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به عمقهای خود ببر ای پدر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از نیکوییت پر شوم</a:t>
            </a: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be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omghhaye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pedar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nikuyiat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shavam</a:t>
            </a: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948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84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126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7</cp:revision>
  <dcterms:created xsi:type="dcterms:W3CDTF">2022-02-25T13:27:14Z</dcterms:created>
  <dcterms:modified xsi:type="dcterms:W3CDTF">2026-06-03T09:13:42Z</dcterms:modified>
</cp:coreProperties>
</file>