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6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5037D9B-6119-C941-9B68-B96EC81E6F50}"/>
    <pc:docChg chg="undo custSel addSld delSld modSld sldOrd modMainMaster">
      <pc:chgData name="Niloofar Hosseini" userId="eb3e3110-2622-43cd-88f0-a4c46bd91734" providerId="ADAL" clId="{05037D9B-6119-C941-9B68-B96EC81E6F50}" dt="2024-05-20T11:50:07.894" v="252" actId="20578"/>
      <pc:docMkLst>
        <pc:docMk/>
      </pc:docMkLst>
      <pc:sldChg chg="addSp delSp modSp mod">
        <pc:chgData name="Niloofar Hosseini" userId="eb3e3110-2622-43cd-88f0-a4c46bd91734" providerId="ADAL" clId="{05037D9B-6119-C941-9B68-B96EC81E6F50}" dt="2024-05-20T11:45:09.102" v="34"/>
        <pc:sldMkLst>
          <pc:docMk/>
          <pc:sldMk cId="125478051" sldId="256"/>
        </pc:sldMkLst>
        <pc:spChg chg="add del mod">
          <ac:chgData name="Niloofar Hosseini" userId="eb3e3110-2622-43cd-88f0-a4c46bd91734" providerId="ADAL" clId="{05037D9B-6119-C941-9B68-B96EC81E6F50}" dt="2024-05-20T11:45:09.102" v="34"/>
          <ac:spMkLst>
            <pc:docMk/>
            <pc:sldMk cId="125478051" sldId="256"/>
            <ac:spMk id="2" creationId="{BD2301DE-9B75-B0F0-67DF-B24F5C79B08B}"/>
          </ac:spMkLst>
        </pc:spChg>
        <pc:spChg chg="mod">
          <ac:chgData name="Niloofar Hosseini" userId="eb3e3110-2622-43cd-88f0-a4c46bd91734" providerId="ADAL" clId="{05037D9B-6119-C941-9B68-B96EC81E6F50}" dt="2024-05-20T11:45:07.590" v="32" actId="403"/>
          <ac:spMkLst>
            <pc:docMk/>
            <pc:sldMk cId="125478051" sldId="256"/>
            <ac:spMk id="4" creationId="{00000000-0000-0000-0000-000000000000}"/>
          </ac:spMkLst>
        </pc:spChg>
      </pc:sldChg>
      <pc:sldChg chg="modSp mod ord">
        <pc:chgData name="Niloofar Hosseini" userId="eb3e3110-2622-43cd-88f0-a4c46bd91734" providerId="ADAL" clId="{05037D9B-6119-C941-9B68-B96EC81E6F50}" dt="2024-05-20T11:46:18.578" v="123" actId="403"/>
        <pc:sldMkLst>
          <pc:docMk/>
          <pc:sldMk cId="1888301456" sldId="257"/>
        </pc:sldMkLst>
        <pc:spChg chg="mod">
          <ac:chgData name="Niloofar Hosseini" userId="eb3e3110-2622-43cd-88f0-a4c46bd91734" providerId="ADAL" clId="{05037D9B-6119-C941-9B68-B96EC81E6F50}" dt="2024-05-20T11:46:18.578" v="123" actId="403"/>
          <ac:spMkLst>
            <pc:docMk/>
            <pc:sldMk cId="188830145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47:23.701" v="199" actId="20577"/>
        <pc:sldMkLst>
          <pc:docMk/>
          <pc:sldMk cId="3228871644" sldId="258"/>
        </pc:sldMkLst>
        <pc:spChg chg="mod">
          <ac:chgData name="Niloofar Hosseini" userId="eb3e3110-2622-43cd-88f0-a4c46bd91734" providerId="ADAL" clId="{05037D9B-6119-C941-9B68-B96EC81E6F50}" dt="2024-05-20T11:47:23.701" v="199" actId="20577"/>
          <ac:spMkLst>
            <pc:docMk/>
            <pc:sldMk cId="3228871644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48:14.827" v="211" actId="20577"/>
        <pc:sldMkLst>
          <pc:docMk/>
          <pc:sldMk cId="2647147624" sldId="259"/>
        </pc:sldMkLst>
        <pc:spChg chg="mod">
          <ac:chgData name="Niloofar Hosseini" userId="eb3e3110-2622-43cd-88f0-a4c46bd91734" providerId="ADAL" clId="{05037D9B-6119-C941-9B68-B96EC81E6F50}" dt="2024-05-20T11:48:14.827" v="211" actId="20577"/>
          <ac:spMkLst>
            <pc:docMk/>
            <pc:sldMk cId="2647147624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49:27.528" v="231" actId="403"/>
        <pc:sldMkLst>
          <pc:docMk/>
          <pc:sldMk cId="4223780399" sldId="262"/>
        </pc:sldMkLst>
        <pc:spChg chg="mod">
          <ac:chgData name="Niloofar Hosseini" userId="eb3e3110-2622-43cd-88f0-a4c46bd91734" providerId="ADAL" clId="{05037D9B-6119-C941-9B68-B96EC81E6F50}" dt="2024-05-20T11:49:27.528" v="231" actId="403"/>
          <ac:spMkLst>
            <pc:docMk/>
            <pc:sldMk cId="4223780399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5037D9B-6119-C941-9B68-B96EC81E6F50}" dt="2024-05-20T11:50:00.659" v="249" actId="20577"/>
        <pc:sldMkLst>
          <pc:docMk/>
          <pc:sldMk cId="2508941163" sldId="263"/>
        </pc:sldMkLst>
        <pc:spChg chg="mod">
          <ac:chgData name="Niloofar Hosseini" userId="eb3e3110-2622-43cd-88f0-a4c46bd91734" providerId="ADAL" clId="{05037D9B-6119-C941-9B68-B96EC81E6F50}" dt="2024-05-20T11:50:00.659" v="249" actId="20577"/>
          <ac:spMkLst>
            <pc:docMk/>
            <pc:sldMk cId="2508941163" sldId="263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05037D9B-6119-C941-9B68-B96EC81E6F50}" dt="2024-05-20T11:44:14.347" v="6"/>
        <pc:sldMkLst>
          <pc:docMk/>
          <pc:sldMk cId="2047898183" sldId="265"/>
        </pc:sldMkLst>
      </pc:sldChg>
      <pc:sldChg chg="del">
        <pc:chgData name="Niloofar Hosseini" userId="eb3e3110-2622-43cd-88f0-a4c46bd91734" providerId="ADAL" clId="{05037D9B-6119-C941-9B68-B96EC81E6F50}" dt="2024-05-20T11:48:18.502" v="212" actId="2696"/>
        <pc:sldMkLst>
          <pc:docMk/>
          <pc:sldMk cId="1361881180" sldId="267"/>
        </pc:sldMkLst>
      </pc:sldChg>
      <pc:sldChg chg="del">
        <pc:chgData name="Niloofar Hosseini" userId="eb3e3110-2622-43cd-88f0-a4c46bd91734" providerId="ADAL" clId="{05037D9B-6119-C941-9B68-B96EC81E6F50}" dt="2024-05-20T11:48:19.796" v="213" actId="2696"/>
        <pc:sldMkLst>
          <pc:docMk/>
          <pc:sldMk cId="3073288711" sldId="268"/>
        </pc:sldMkLst>
      </pc:sldChg>
      <pc:sldChg chg="del">
        <pc:chgData name="Niloofar Hosseini" userId="eb3e3110-2622-43cd-88f0-a4c46bd91734" providerId="ADAL" clId="{05037D9B-6119-C941-9B68-B96EC81E6F50}" dt="2024-05-20T11:50:04.390" v="250" actId="2696"/>
        <pc:sldMkLst>
          <pc:docMk/>
          <pc:sldMk cId="784181197" sldId="269"/>
        </pc:sldMkLst>
      </pc:sldChg>
      <pc:sldChg chg="setBg">
        <pc:chgData name="Niloofar Hosseini" userId="eb3e3110-2622-43cd-88f0-a4c46bd91734" providerId="ADAL" clId="{05037D9B-6119-C941-9B68-B96EC81E6F50}" dt="2024-05-20T11:44:08.427" v="4"/>
        <pc:sldMkLst>
          <pc:docMk/>
          <pc:sldMk cId="3605240964" sldId="270"/>
        </pc:sldMkLst>
      </pc:sldChg>
      <pc:sldChg chg="add ord">
        <pc:chgData name="Niloofar Hosseini" userId="eb3e3110-2622-43cd-88f0-a4c46bd91734" providerId="ADAL" clId="{05037D9B-6119-C941-9B68-B96EC81E6F50}" dt="2024-05-20T11:48:32.375" v="215" actId="20578"/>
        <pc:sldMkLst>
          <pc:docMk/>
          <pc:sldMk cId="832899741" sldId="271"/>
        </pc:sldMkLst>
      </pc:sldChg>
      <pc:sldChg chg="add ord replId">
        <pc:chgData name="Niloofar Hosseini" userId="eb3e3110-2622-43cd-88f0-a4c46bd91734" providerId="ADAL" clId="{05037D9B-6119-C941-9B68-B96EC81E6F50}" dt="2024-05-20T11:48:32.375" v="215" actId="20578"/>
        <pc:sldMkLst>
          <pc:docMk/>
          <pc:sldMk cId="1246663019" sldId="272"/>
        </pc:sldMkLst>
      </pc:sldChg>
      <pc:sldChg chg="add ord">
        <pc:chgData name="Niloofar Hosseini" userId="eb3e3110-2622-43cd-88f0-a4c46bd91734" providerId="ADAL" clId="{05037D9B-6119-C941-9B68-B96EC81E6F50}" dt="2024-05-20T11:50:07.894" v="252" actId="20578"/>
        <pc:sldMkLst>
          <pc:docMk/>
          <pc:sldMk cId="1115186914" sldId="273"/>
        </pc:sldMkLst>
      </pc:sldChg>
      <pc:sldMasterChg chg="setBg modSldLayout">
        <pc:chgData name="Niloofar Hosseini" userId="eb3e3110-2622-43cd-88f0-a4c46bd91734" providerId="ADAL" clId="{05037D9B-6119-C941-9B68-B96EC81E6F50}" dt="2024-05-20T11:43:59.027" v="2"/>
        <pc:sldMasterMkLst>
          <pc:docMk/>
          <pc:sldMasterMk cId="3319856884" sldId="2147483648"/>
        </pc:sldMasterMkLst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3386846750" sldId="2147483649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691667777" sldId="2147483650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856954089" sldId="2147483651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072640951" sldId="2147483652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770901447" sldId="2147483653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433308442" sldId="2147483654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042552768" sldId="2147483655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3467438267" sldId="2147483656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375470006" sldId="2147483657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1674782003" sldId="2147483658"/>
          </pc:sldLayoutMkLst>
        </pc:sldLayoutChg>
        <pc:sldLayoutChg chg="setBg">
          <pc:chgData name="Niloofar Hosseini" userId="eb3e3110-2622-43cd-88f0-a4c46bd91734" providerId="ADAL" clId="{05037D9B-6119-C941-9B68-B96EC81E6F50}" dt="2024-05-20T11:43:59.027" v="2"/>
          <pc:sldLayoutMkLst>
            <pc:docMk/>
            <pc:sldMasterMk cId="3319856884" sldId="2147483648"/>
            <pc:sldLayoutMk cId="253164096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67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108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816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20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40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39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36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76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79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65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7644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DD79-76DC-4DC0-9E78-C5C7BB745787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CF14-A448-46A4-B901-2DDD15B7C40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476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5240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884B3-3E51-DC0F-39FA-A7625A4B3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AA0B88-4444-7571-251D-E4929A5F53AC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در قدس هایت ساکن کن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به عمقهایت ببر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ghodshayat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saken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847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44A08-0374-5CC0-6910-628B8EF50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79F22A-0CE1-EC96-7236-61B57EFDB38A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رویت را بر من نمایان کن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در روح کن شعله ور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namayan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sholevar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733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5E938-D9C5-E5BB-C3B9-CDE3E09D7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355233-AB1F-E81D-ACA9-A46E5AA98E0D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در روح کن شعله ور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در روح کن شعله ور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sholevar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sholevar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40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0777C-CA50-A6B7-0B58-9AC39FB32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D2747D-98F7-447B-57F0-04CEECF0F13F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مبهوت ساز از عشقت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مبهوت ساز با مهر خود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8451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89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که مات چشمان توام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حیران ز جلال توام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mate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chashmane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heyran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ze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toam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7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079D8-B9C1-A291-70CA-107FE092A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C0A224-0490-B17C-F0C8-2A2890806488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آغوش اَمن و پرمهر تو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محو عشق و رحم و فیض توام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pormehre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Mahve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toam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680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1435FC-7026-9B7D-3834-7680ECC71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4C758F-9446-75C7-5F8A-D33FEA6D7A4D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آنگه یک خواهش در دلم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تنها یک چیز را از تو می‌خواهم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Angah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khahesh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chiz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730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EF5DD-7DD0-E028-BE15-F292FB4DE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8AC187-F18F-B136-180F-03E70CA48036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مبهوت ساز از عشقت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مبهوت ساز با مهر خود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408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43125-DC9D-30F6-D71D-3F8CF6F3A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873C3E-2190-A75A-1144-D97B14593030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در وادی موت و خطر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گرچه از شالوم نباشد اثر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vadiye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mot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khatar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Garche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shalom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nabashad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asar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466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F2938-EDE2-946E-1F6B-0A02F672E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4DAB49-78CF-E557-99FF-8B9F1902D204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اشتیاقم بهر آغوش توست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از وجودم کاسته نمی‌شود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Eshtiyagham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kaste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nemishavad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810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AF6E3-D782-1B52-2655-E01B6807F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5526DD-2641-9495-91E0-86F283F2E564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آنگه یک خواهش در دلم دارم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تنها یک چیز را از تو می‌خواهم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Angah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khahesh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Tanha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yek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chiz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792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91A66-D66C-3E79-4E08-BC4BB32F2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9FC4CB4-3638-95C9-5CB9-EADE2BCC3BED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مبهوت ساز از عشقت عیسی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مبهوت ساز با مهر خود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mabhut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582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272</Words>
  <Application>Microsoft Office PowerPoint</Application>
  <PresentationFormat>Widescreen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6</cp:revision>
  <dcterms:created xsi:type="dcterms:W3CDTF">2019-10-15T13:21:33Z</dcterms:created>
  <dcterms:modified xsi:type="dcterms:W3CDTF">2026-03-18T10:42:53Z</dcterms:modified>
</cp:coreProperties>
</file>