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14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3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FCC3CB3-041B-8046-8418-888288A29269}"/>
    <pc:docChg chg="undo custSel addSld delSld modSld">
      <pc:chgData name="Niloofar Hosseini" userId="eb3e3110-2622-43cd-88f0-a4c46bd91734" providerId="ADAL" clId="{6FCC3CB3-041B-8046-8418-888288A29269}" dt="2024-06-18T14:33:38.399" v="99" actId="20577"/>
      <pc:docMkLst>
        <pc:docMk/>
      </pc:docMkLst>
      <pc:sldChg chg="modSp mod">
        <pc:chgData name="Niloofar Hosseini" userId="eb3e3110-2622-43cd-88f0-a4c46bd91734" providerId="ADAL" clId="{6FCC3CB3-041B-8046-8418-888288A29269}" dt="2024-06-18T14:30:56.045" v="16" actId="20577"/>
        <pc:sldMkLst>
          <pc:docMk/>
          <pc:sldMk cId="4215340020" sldId="256"/>
        </pc:sldMkLst>
        <pc:spChg chg="mod">
          <ac:chgData name="Niloofar Hosseini" userId="eb3e3110-2622-43cd-88f0-a4c46bd91734" providerId="ADAL" clId="{6FCC3CB3-041B-8046-8418-888288A29269}" dt="2024-06-18T14:30:56.045" v="16" actId="20577"/>
          <ac:spMkLst>
            <pc:docMk/>
            <pc:sldMk cId="4215340020" sldId="256"/>
            <ac:spMk id="5" creationId="{955A18B9-485E-D743-8697-36B923EF3AF7}"/>
          </ac:spMkLst>
        </pc:spChg>
      </pc:sldChg>
      <pc:sldChg chg="modSp mod">
        <pc:chgData name="Niloofar Hosseini" userId="eb3e3110-2622-43cd-88f0-a4c46bd91734" providerId="ADAL" clId="{6FCC3CB3-041B-8046-8418-888288A29269}" dt="2024-06-18T14:31:12.137" v="19" actId="403"/>
        <pc:sldMkLst>
          <pc:docMk/>
          <pc:sldMk cId="703472395" sldId="257"/>
        </pc:sldMkLst>
        <pc:spChg chg="mod">
          <ac:chgData name="Niloofar Hosseini" userId="eb3e3110-2622-43cd-88f0-a4c46bd91734" providerId="ADAL" clId="{6FCC3CB3-041B-8046-8418-888288A29269}" dt="2024-06-18T14:31:12.137" v="19" actId="403"/>
          <ac:spMkLst>
            <pc:docMk/>
            <pc:sldMk cId="703472395" sldId="257"/>
            <ac:spMk id="5" creationId="{955A18B9-485E-D743-8697-36B923EF3AF7}"/>
          </ac:spMkLst>
        </pc:spChg>
      </pc:sldChg>
      <pc:sldChg chg="del">
        <pc:chgData name="Niloofar Hosseini" userId="eb3e3110-2622-43cd-88f0-a4c46bd91734" providerId="ADAL" clId="{6FCC3CB3-041B-8046-8418-888288A29269}" dt="2024-06-18T14:31:17.271" v="20" actId="2696"/>
        <pc:sldMkLst>
          <pc:docMk/>
          <pc:sldMk cId="3725294542" sldId="258"/>
        </pc:sldMkLst>
      </pc:sldChg>
      <pc:sldChg chg="del">
        <pc:chgData name="Niloofar Hosseini" userId="eb3e3110-2622-43cd-88f0-a4c46bd91734" providerId="ADAL" clId="{6FCC3CB3-041B-8046-8418-888288A29269}" dt="2024-06-18T14:31:17.511" v="21" actId="2696"/>
        <pc:sldMkLst>
          <pc:docMk/>
          <pc:sldMk cId="1042268245" sldId="259"/>
        </pc:sldMkLst>
      </pc:sldChg>
      <pc:sldChg chg="del">
        <pc:chgData name="Niloofar Hosseini" userId="eb3e3110-2622-43cd-88f0-a4c46bd91734" providerId="ADAL" clId="{6FCC3CB3-041B-8046-8418-888288A29269}" dt="2024-06-18T14:31:17.613" v="22" actId="2696"/>
        <pc:sldMkLst>
          <pc:docMk/>
          <pc:sldMk cId="3647859502" sldId="260"/>
        </pc:sldMkLst>
      </pc:sldChg>
      <pc:sldChg chg="modSp add mod">
        <pc:chgData name="Niloofar Hosseini" userId="eb3e3110-2622-43cd-88f0-a4c46bd91734" providerId="ADAL" clId="{6FCC3CB3-041B-8046-8418-888288A29269}" dt="2024-06-18T14:33:25.249" v="90" actId="20577"/>
        <pc:sldMkLst>
          <pc:docMk/>
          <pc:sldMk cId="1525690956" sldId="263"/>
        </pc:sldMkLst>
        <pc:spChg chg="mod">
          <ac:chgData name="Niloofar Hosseini" userId="eb3e3110-2622-43cd-88f0-a4c46bd91734" providerId="ADAL" clId="{6FCC3CB3-041B-8046-8418-888288A29269}" dt="2024-06-18T14:33:25.249" v="90" actId="20577"/>
          <ac:spMkLst>
            <pc:docMk/>
            <pc:sldMk cId="1525690956" sldId="263"/>
            <ac:spMk id="5" creationId="{955A18B9-485E-D743-8697-36B923EF3AF7}"/>
          </ac:spMkLst>
        </pc:spChg>
      </pc:sldChg>
      <pc:sldChg chg="add replId">
        <pc:chgData name="Niloofar Hosseini" userId="eb3e3110-2622-43cd-88f0-a4c46bd91734" providerId="ADAL" clId="{6FCC3CB3-041B-8046-8418-888288A29269}" dt="2024-06-18T14:31:20.086" v="23" actId="2890"/>
        <pc:sldMkLst>
          <pc:docMk/>
          <pc:sldMk cId="3342906357" sldId="264"/>
        </pc:sldMkLst>
      </pc:sldChg>
      <pc:sldChg chg="modSp add mod">
        <pc:chgData name="Niloofar Hosseini" userId="eb3e3110-2622-43cd-88f0-a4c46bd91734" providerId="ADAL" clId="{6FCC3CB3-041B-8046-8418-888288A29269}" dt="2024-06-18T14:33:38.399" v="99" actId="20577"/>
        <pc:sldMkLst>
          <pc:docMk/>
          <pc:sldMk cId="398710755" sldId="265"/>
        </pc:sldMkLst>
        <pc:spChg chg="mod">
          <ac:chgData name="Niloofar Hosseini" userId="eb3e3110-2622-43cd-88f0-a4c46bd91734" providerId="ADAL" clId="{6FCC3CB3-041B-8046-8418-888288A29269}" dt="2024-06-18T14:33:38.399" v="99" actId="20577"/>
          <ac:spMkLst>
            <pc:docMk/>
            <pc:sldMk cId="398710755" sldId="265"/>
            <ac:spMk id="5" creationId="{955A18B9-485E-D743-8697-36B923EF3A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776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2657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0141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482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955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26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18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346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485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088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8226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4D2D8-EB92-A84A-A421-AD37C9A9E65B}" type="datetimeFigureOut">
              <a:rPr lang="en-DE" smtClean="0"/>
              <a:t>04/30/2026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8678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812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255494"/>
            <a:ext cx="12192000" cy="59131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خدای من فریاد مرا شنید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جانم را باز خرید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shenid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Janam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kharid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40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نامت ، بهر خون پربهایت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نامت ، نیکو شبان جانم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bahayat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shabane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47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697584"/>
            <a:ext cx="12192000" cy="47830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محبوبم از آن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من از آن وی هستم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vey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69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97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77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2022-03-03T18:45:57Z</dcterms:created>
  <dcterms:modified xsi:type="dcterms:W3CDTF">2026-04-30T10:45:02Z</dcterms:modified>
</cp:coreProperties>
</file>