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5" r:id="rId2"/>
    <p:sldId id="281" r:id="rId3"/>
    <p:sldId id="282" r:id="rId4"/>
    <p:sldId id="283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FED88-A084-4713-DE2F-911B7BAA3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55F8B-3986-848D-FC72-34A55B3B7F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927567-60BB-8E8B-B426-C415ADDB16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EC752-D99B-CF44-3E21-580CDEDE59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19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336FA-72FA-50C7-1BE6-7B451569B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182B91-674A-7A99-059E-02A5AF937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CB1C73-3277-7948-51CD-FD9EF2A053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1E2E2D-5292-5335-9AD7-C01C2B7285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664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6E7C8-91B8-9999-0718-27FBD7191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C5DF1A-D4EF-F2C1-650C-BDF8DDF1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AA3203-735C-655B-BE00-06A0AF22BF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25B32-174E-7203-6DEC-51B0D6B91F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7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9B666-A8B5-FF4E-08C6-36F9BB86A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654741-C396-DE41-E058-F84A161E6927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076B12-1B1E-2E42-302B-43DF00951A00}"/>
              </a:ext>
            </a:extLst>
          </p:cNvPr>
          <p:cNvSpPr/>
          <p:nvPr/>
        </p:nvSpPr>
        <p:spPr>
          <a:xfrm>
            <a:off x="0" y="0"/>
            <a:ext cx="12192000" cy="54332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لایق جلالی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لایق جلالی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6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9F189-29F9-7E15-CEBF-D9CEC4377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7592DD9-BF14-3E86-CFCF-D719ACB51EB5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3DA04B-52ED-2CC0-4212-A56DB0A2EBA3}"/>
              </a:ext>
            </a:extLst>
          </p:cNvPr>
          <p:cNvSpPr/>
          <p:nvPr/>
        </p:nvSpPr>
        <p:spPr>
          <a:xfrm>
            <a:off x="0" y="0"/>
            <a:ext cx="12192000" cy="49455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تشنه بارانهای مسح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بگشا درهای آسمانی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تشنه بارانهای مسح نو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مسح کن عیسی</a:t>
            </a:r>
          </a:p>
        </p:txBody>
      </p:sp>
    </p:spTree>
    <p:extLst>
      <p:ext uri="{BB962C8B-B14F-4D97-AF65-F5344CB8AC3E}">
        <p14:creationId xmlns:p14="http://schemas.microsoft.com/office/powerpoint/2010/main" val="135383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826FE-733B-83FE-BF50-74401A540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99EDD59-F5BA-E0BB-F273-D6ABD9CCE371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B0DCA2-C89E-4190-8966-3DD8CC088DB0}"/>
              </a:ext>
            </a:extLst>
          </p:cNvPr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نصیب من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نصیب من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نصیب من خداوند تا ابد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376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37</Words>
  <Application>Microsoft Office PowerPoint</Application>
  <PresentationFormat>Widescreen</PresentationFormat>
  <Paragraphs>15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17</cp:revision>
  <dcterms:created xsi:type="dcterms:W3CDTF">2018-08-23T12:16:56Z</dcterms:created>
  <dcterms:modified xsi:type="dcterms:W3CDTF">2026-01-08T15:15:11Z</dcterms:modified>
</cp:coreProperties>
</file>