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93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348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2799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35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57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0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266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592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1135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6715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60232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8548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D17F3-B15A-024E-A915-4F989547CC94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A03DC-2770-F84F-A162-9046C8049D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44610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12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ای قوم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یکدل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باهم ساکنید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خوشی من فقط  شما هستید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شما برادران من هستید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181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امید من تاج فخر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هستی برادر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و خوشی من تو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برادر من ای خواهر من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31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فدیه‌ی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جان تو گرانبهاست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هم از بنیاد راستی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جزء سنگهای بدن مسیح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مورد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اکرام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محبت هستی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7133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امید من تاج فخر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هستی برادر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و خوشی من تو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برادر من ای خواهر من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709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شما هیکل خداوند هستید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جزء اعضای بدن مسیح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هموطن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اهل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هستید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956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B9C7F-DC3C-9940-8F63-DB0C75F28B30}"/>
              </a:ext>
            </a:extLst>
          </p:cNvPr>
          <p:cNvSpPr/>
          <p:nvPr/>
        </p:nvSpPr>
        <p:spPr>
          <a:xfrm>
            <a:off x="0" y="0"/>
            <a:ext cx="12192000" cy="691067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امید من تاج فخر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هستی برادر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و خوشی من تو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برادر من ای خواهر من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066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049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121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2022-02-25T12:43:55Z</dcterms:created>
  <dcterms:modified xsi:type="dcterms:W3CDTF">2025-05-01T15:29:26Z</dcterms:modified>
</cp:coreProperties>
</file>