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9" r:id="rId5"/>
    <p:sldId id="258" r:id="rId6"/>
    <p:sldId id="260" r:id="rId7"/>
    <p:sldId id="261" r:id="rId8"/>
    <p:sldId id="262" r:id="rId9"/>
    <p:sldId id="265" r:id="rId10"/>
    <p:sldId id="264" r:id="rId11"/>
    <p:sldId id="263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7008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275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27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33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97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89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91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79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50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58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77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9425D-6775-4B0B-832F-57C2FA0A6190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563D7-8DF0-4D1C-B3D7-E081E5CB36A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22893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8770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517064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در حضور تو دلم لرزان است</a:t>
            </a:r>
          </a:p>
          <a:p>
            <a:pPr algn="ctr" rtl="1"/>
            <a:r>
              <a:rPr lang="fa-IR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فدیه ی تو بهرم بس گران است</a:t>
            </a:r>
          </a:p>
          <a:p>
            <a:pPr algn="ctr" rtl="1"/>
            <a:endParaRPr lang="en-GB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خدایا فریاد مرا بشنو</a:t>
            </a:r>
          </a:p>
          <a:p>
            <a:pPr algn="ctr" rtl="1"/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از کرانه ها می خوانم نامت</a:t>
            </a:r>
            <a:endParaRPr lang="en-GB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3604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92442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خدای عشق و بی همتا و پاک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سـتـایـش  تـنها  از آن  تـو بـاد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ای خداوند صلح  و زیبایـی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 سـزاوار حـمـد و ثـنـایـی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5240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240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80131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خدای عشق و بی همتا و پاک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سـتـایـش  تـنها  از آن  تـو بـاد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ای خداوند صلح  و زیبایـی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 سـزاوار حـمـد و ثـنـایـی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556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92442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 امین هستی بر وعده هایت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عاشقت هستم تا بی نهایت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ای بهترینم ای ژرفای نور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مبادا شوم از عشق تو دور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492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92442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خدای عشق و بی همتا و پاک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سـتـایـش  تـنها  از آن  تـو بـاد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ای خداوند صلح  و زیبایـی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 سـزاوار حـمـد و ثـنـایـی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6496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67820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در حضور تو دلم لرزان است</a:t>
            </a:r>
          </a:p>
          <a:p>
            <a:pPr algn="ctr" rtl="1"/>
            <a:r>
              <a:rPr lang="fa-I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فدیه ی تو بهرم بس گران است</a:t>
            </a:r>
          </a:p>
          <a:p>
            <a:pPr algn="ctr" rtl="1"/>
            <a:endParaRPr lang="en-GB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خدایا فریاد مرا بشنو</a:t>
            </a:r>
          </a:p>
          <a:p>
            <a:pPr algn="ctr" rtl="1"/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از کرانه ها می خوانم نامت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2429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92442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نام تو فراتر از دریاهاست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قطره ای در دستت آسمانهاست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آسمان جلالت می سراید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خورشید با حمد تو در می آید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0244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92442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 عاشق هستی و تو فداکار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مرا در عهدم با خود نگه دار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نجاتم تنها از جانب توست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تویی تنها راه نجات ما 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0099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92442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خدای خوب و شایسته و پاک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سـتـایـش  تـنها  از آن  تـو بـاد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ای خداوند صلح  و زیبایـی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 سـزاوار حـمـد و ثـنـایـی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796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280" y="71120"/>
            <a:ext cx="12039599" cy="492442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خدای خوب و شایسته و پاک</a:t>
            </a:r>
          </a:p>
          <a:p>
            <a:pPr algn="ctr" rtl="1"/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سـتـایـش  تـنها  از آن  تـو بـاد</a:t>
            </a:r>
          </a:p>
          <a:p>
            <a:pPr algn="ctr" rtl="1"/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ای خداوند صلح  و زیبایـی</a:t>
            </a:r>
          </a:p>
          <a:p>
            <a:pPr algn="ctr" rtl="1"/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/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تو سـزاوار حـمـد و ثـنـایـی</a:t>
            </a:r>
            <a:endParaRPr lang="en-GB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0802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235</Words>
  <Application>Microsoft Office PowerPoint</Application>
  <PresentationFormat>Widescreen</PresentationFormat>
  <Paragraphs>80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2019-09-24T09:48:59Z</dcterms:created>
  <dcterms:modified xsi:type="dcterms:W3CDTF">2025-05-01T15:13:52Z</dcterms:modified>
</cp:coreProperties>
</file>