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27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1631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17182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3411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397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51944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72671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35198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37939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11591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3764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74526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FF581-4815-B14D-A0BD-0C0B44A0AC0A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2FA35-35F5-6A4B-99BD-D42BA06018F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01057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7178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9516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F61D7F-089A-C94F-9C58-9C85E67246B3}"/>
              </a:ext>
            </a:extLst>
          </p:cNvPr>
          <p:cNvSpPr/>
          <p:nvPr/>
        </p:nvSpPr>
        <p:spPr>
          <a:xfrm>
            <a:off x="0" y="0"/>
            <a:ext cx="12191999" cy="69733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از راه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آمرزید گناه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عمق های دریا انداخته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هر جرم و خطا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23272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F61D7F-089A-C94F-9C58-9C85E67246B3}"/>
              </a:ext>
            </a:extLst>
          </p:cNvPr>
          <p:cNvSpPr/>
          <p:nvPr/>
        </p:nvSpPr>
        <p:spPr>
          <a:xfrm>
            <a:off x="0" y="0"/>
            <a:ext cx="12191999" cy="69733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منبع محبت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بس رحیم با خصم و دوست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تبرئه کند خاطی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شود بجایش فدا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3033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F61D7F-089A-C94F-9C58-9C85E67246B3}"/>
              </a:ext>
            </a:extLst>
          </p:cNvPr>
          <p:cNvSpPr/>
          <p:nvPr/>
        </p:nvSpPr>
        <p:spPr>
          <a:xfrm>
            <a:off x="0" y="0"/>
            <a:ext cx="12191999" cy="69733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سرّ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قدرت کلیسا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دعاست و اتحاد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رحم و بخشش مسیحی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رساند این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مُراد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18149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F61D7F-089A-C94F-9C58-9C85E67246B3}"/>
              </a:ext>
            </a:extLst>
          </p:cNvPr>
          <p:cNvSpPr/>
          <p:nvPr/>
        </p:nvSpPr>
        <p:spPr>
          <a:xfrm>
            <a:off x="0" y="0"/>
            <a:ext cx="12191999" cy="69733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منبع محبت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بس رحیم با خصم و دوست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تبرئه کند خاطی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شود بجایش فدا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3989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F61D7F-089A-C94F-9C58-9C85E67246B3}"/>
              </a:ext>
            </a:extLst>
          </p:cNvPr>
          <p:cNvSpPr/>
          <p:nvPr/>
        </p:nvSpPr>
        <p:spPr>
          <a:xfrm>
            <a:off x="0" y="0"/>
            <a:ext cx="12191999" cy="69733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به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سویش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دعاها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رویم با حمد و ثنا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گوید او برگرد به آنجا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شکستی قلبی را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61198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F61D7F-089A-C94F-9C58-9C85E67246B3}"/>
              </a:ext>
            </a:extLst>
          </p:cNvPr>
          <p:cNvSpPr/>
          <p:nvPr/>
        </p:nvSpPr>
        <p:spPr>
          <a:xfrm>
            <a:off x="0" y="0"/>
            <a:ext cx="12191999" cy="69733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منبع محبت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بس رحیم با خصم و دوست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تبرئه کند خاطی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شود بجایش فدا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1741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F61D7F-089A-C94F-9C58-9C85E67246B3}"/>
              </a:ext>
            </a:extLst>
          </p:cNvPr>
          <p:cNvSpPr/>
          <p:nvPr/>
        </p:nvSpPr>
        <p:spPr>
          <a:xfrm>
            <a:off x="0" y="0"/>
            <a:ext cx="12191999" cy="69733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نبخشیم از ته دل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خطایای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مردمان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نیامرز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گناه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جهان بینیم زیان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64551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F61D7F-089A-C94F-9C58-9C85E67246B3}"/>
              </a:ext>
            </a:extLst>
          </p:cNvPr>
          <p:cNvSpPr/>
          <p:nvPr/>
        </p:nvSpPr>
        <p:spPr>
          <a:xfrm>
            <a:off x="0" y="0"/>
            <a:ext cx="12191999" cy="697331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منبع محبت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بس رحیم با خصم و دوست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تبرئه کند خاطی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شود بجایش فدا</a:t>
            </a: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70820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130</Words>
  <Application>Microsoft Office PowerPoint</Application>
  <PresentationFormat>Widescreen</PresentationFormat>
  <Paragraphs>40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2022-03-04T19:34:56Z</dcterms:created>
  <dcterms:modified xsi:type="dcterms:W3CDTF">2025-05-01T14:13:42Z</dcterms:modified>
</cp:coreProperties>
</file>