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01"/>
    <p:restoredTop sz="94719"/>
  </p:normalViewPr>
  <p:slideViewPr>
    <p:cSldViewPr snapToGrid="0">
      <p:cViewPr varScale="1">
        <p:scale>
          <a:sx n="81" d="100"/>
          <a:sy n="81" d="100"/>
        </p:scale>
        <p:origin x="86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A793-FE6F-724A-A191-9DA6C85F3E0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461C-87C2-E040-97F4-70CEAA9E490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44073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A793-FE6F-724A-A191-9DA6C85F3E0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461C-87C2-E040-97F4-70CEAA9E490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51816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A793-FE6F-724A-A191-9DA6C85F3E0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461C-87C2-E040-97F4-70CEAA9E490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64180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A793-FE6F-724A-A191-9DA6C85F3E0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461C-87C2-E040-97F4-70CEAA9E490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95895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A793-FE6F-724A-A191-9DA6C85F3E0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461C-87C2-E040-97F4-70CEAA9E490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58665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A793-FE6F-724A-A191-9DA6C85F3E0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461C-87C2-E040-97F4-70CEAA9E490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56372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A793-FE6F-724A-A191-9DA6C85F3E0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461C-87C2-E040-97F4-70CEAA9E490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30688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A793-FE6F-724A-A191-9DA6C85F3E0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461C-87C2-E040-97F4-70CEAA9E490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14842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A793-FE6F-724A-A191-9DA6C85F3E0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461C-87C2-E040-97F4-70CEAA9E490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5609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A793-FE6F-724A-A191-9DA6C85F3E0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461C-87C2-E040-97F4-70CEAA9E490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1604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A793-FE6F-724A-A191-9DA6C85F3E0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461C-87C2-E040-97F4-70CEAA9E490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7304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A793-FE6F-724A-A191-9DA6C85F3E0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0461C-87C2-E040-97F4-70CEAA9E490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036349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1B400DF-8293-BEA2-5060-559A160BF083}"/>
              </a:ext>
            </a:extLst>
          </p:cNvPr>
          <p:cNvSpPr/>
          <p:nvPr/>
        </p:nvSpPr>
        <p:spPr>
          <a:xfrm>
            <a:off x="6003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DE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43859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29DE7DA-B0D1-29A5-5FA7-6159F2274BE5}"/>
              </a:ext>
            </a:extLst>
          </p:cNvPr>
          <p:cNvSpPr/>
          <p:nvPr/>
        </p:nvSpPr>
        <p:spPr>
          <a:xfrm>
            <a:off x="0" y="0"/>
            <a:ext cx="12191999" cy="731527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مثل آهو ، تشنه هستم برای تو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اشتیاقم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حضور توست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سیراب شوم با روح تو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63589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29DE7DA-B0D1-29A5-5FA7-6159F2274BE5}"/>
              </a:ext>
            </a:extLst>
          </p:cNvPr>
          <p:cNvSpPr/>
          <p:nvPr/>
        </p:nvSpPr>
        <p:spPr>
          <a:xfrm>
            <a:off x="0" y="0"/>
            <a:ext cx="12191999" cy="715118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جان من در من مباش پریشان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جان من بر خدایت امید دار</a:t>
            </a: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B400DF-8293-BEA2-5060-559A160BF083}"/>
              </a:ext>
            </a:extLst>
          </p:cNvPr>
          <p:cNvSpPr/>
          <p:nvPr/>
        </p:nvSpPr>
        <p:spPr>
          <a:xfrm>
            <a:off x="6003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DE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6423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29DE7DA-B0D1-29A5-5FA7-6159F2274BE5}"/>
              </a:ext>
            </a:extLst>
          </p:cNvPr>
          <p:cNvSpPr/>
          <p:nvPr/>
        </p:nvSpPr>
        <p:spPr>
          <a:xfrm>
            <a:off x="0" y="0"/>
            <a:ext cx="12191999" cy="693459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او زنده است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امین و هم عادل است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همراه و همپای توست تا به آخر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4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4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B400DF-8293-BEA2-5060-559A160BF083}"/>
              </a:ext>
            </a:extLst>
          </p:cNvPr>
          <p:cNvSpPr/>
          <p:nvPr/>
        </p:nvSpPr>
        <p:spPr>
          <a:xfrm>
            <a:off x="6003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DE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68487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1B400DF-8293-BEA2-5060-559A160BF083}"/>
              </a:ext>
            </a:extLst>
          </p:cNvPr>
          <p:cNvSpPr/>
          <p:nvPr/>
        </p:nvSpPr>
        <p:spPr>
          <a:xfrm>
            <a:off x="6003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DE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65475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55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2023-10-23T08:46:10Z</dcterms:created>
  <dcterms:modified xsi:type="dcterms:W3CDTF">2025-04-28T15:59:48Z</dcterms:modified>
</cp:coreProperties>
</file>