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2E17"/>
    <a:srgbClr val="866C00"/>
    <a:srgbClr val="9E6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74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810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277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990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088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419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738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529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252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135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364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1C2D8-C86A-465E-AFB9-9675550C418F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7473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0043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5280" y="666377"/>
            <a:ext cx="8981439" cy="310854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کـارهـایـت  ای  خــدا</a:t>
            </a:r>
          </a:p>
          <a:p>
            <a:pPr algn="ctr" rtl="1"/>
            <a:r>
              <a:rPr lang="fa-IR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rtl="1"/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عـجـیـب  و  عـظـیـم  اسـت </a:t>
            </a:r>
          </a:p>
          <a:p>
            <a:pPr algn="ctr" rtl="1"/>
            <a:endParaRPr lang="fa-IR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ای  خـداونـد  مــقـتـدر</a:t>
            </a:r>
          </a:p>
        </p:txBody>
      </p:sp>
    </p:spTree>
    <p:extLst>
      <p:ext uri="{BB962C8B-B14F-4D97-AF65-F5344CB8AC3E}">
        <p14:creationId xmlns:p14="http://schemas.microsoft.com/office/powerpoint/2010/main" val="1971289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4160" y="683111"/>
            <a:ext cx="9123679" cy="313932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حـیـات  و  حـقـیـقـت</a:t>
            </a:r>
          </a:p>
          <a:p>
            <a:pPr algn="ctr" rtl="1"/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راســتـی  و  عــدالــت </a:t>
            </a:r>
          </a:p>
          <a:p>
            <a:pPr algn="ctr" rtl="1"/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اعــمــال  تــوانـد  خـدا</a:t>
            </a:r>
            <a:endParaRPr lang="en-US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01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4800" y="654424"/>
            <a:ext cx="9042399" cy="20621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کیست کسی کـه  نـخـواهـد</a:t>
            </a:r>
          </a:p>
          <a:p>
            <a:pPr algn="ctr" rtl="1"/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نـامـت  را  پـرســتـد</a:t>
            </a:r>
            <a:endParaRPr lang="en-US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17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95120" y="701638"/>
            <a:ext cx="9001759" cy="20621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تـو  تـنهـا  قـدوس  هـسـتی </a:t>
            </a:r>
          </a:p>
          <a:p>
            <a:pPr algn="ctr" rtl="1"/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تـنهـا  قـدوس </a:t>
            </a:r>
            <a:endParaRPr lang="en-US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36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4800" y="809812"/>
            <a:ext cx="9042399" cy="20621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همه ی  امـتها  آمـده  پـرسـتند</a:t>
            </a:r>
          </a:p>
          <a:p>
            <a:pPr algn="ctr" rtl="1"/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تـو  را  ای  شــاه  پـر جــلال </a:t>
            </a:r>
            <a:endParaRPr lang="en-US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250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69720" y="567764"/>
            <a:ext cx="9052559" cy="3016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هل لو یاه    هل لو یاه</a:t>
            </a:r>
          </a:p>
          <a:p>
            <a:pPr algn="ctr" rtl="1"/>
            <a:endParaRPr lang="fa-IR" sz="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هل لو یاه       آمــیــن </a:t>
            </a:r>
            <a:endParaRPr lang="en-GB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endParaRPr lang="en-GB" sz="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لا لا لا ... </a:t>
            </a:r>
            <a:endParaRPr lang="en-US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743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0460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59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9</cp:revision>
  <dcterms:created xsi:type="dcterms:W3CDTF">2018-08-21T17:38:06Z</dcterms:created>
  <dcterms:modified xsi:type="dcterms:W3CDTF">2025-05-01T13:56:01Z</dcterms:modified>
</cp:coreProperties>
</file>