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56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7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39" autoAdjust="0"/>
    <p:restoredTop sz="94660"/>
  </p:normalViewPr>
  <p:slideViewPr>
    <p:cSldViewPr snapToGrid="0">
      <p:cViewPr varScale="1">
        <p:scale>
          <a:sx n="85" d="100"/>
          <a:sy n="85" d="100"/>
        </p:scale>
        <p:origin x="437" y="-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BCF35F4F-0B5A-BE40-A9B4-C97CB7320D53}"/>
    <pc:docChg chg="addSld delSld modSld sldOrd modMainMaster">
      <pc:chgData name="Niloofar Hosseini" userId="eb3e3110-2622-43cd-88f0-a4c46bd91734" providerId="ADAL" clId="{BCF35F4F-0B5A-BE40-A9B4-C97CB7320D53}" dt="2024-06-14T13:55:58.537" v="1135" actId="20578"/>
      <pc:docMkLst>
        <pc:docMk/>
      </pc:docMkLst>
      <pc:sldChg chg="addSp delSp modSp mod setBg">
        <pc:chgData name="Niloofar Hosseini" userId="eb3e3110-2622-43cd-88f0-a4c46bd91734" providerId="ADAL" clId="{BCF35F4F-0B5A-BE40-A9B4-C97CB7320D53}" dt="2024-06-14T13:50:48.071" v="190" actId="255"/>
        <pc:sldMkLst>
          <pc:docMk/>
          <pc:sldMk cId="1421134606" sldId="256"/>
        </pc:sldMkLst>
        <pc:spChg chg="add del mod">
          <ac:chgData name="Niloofar Hosseini" userId="eb3e3110-2622-43cd-88f0-a4c46bd91734" providerId="ADAL" clId="{BCF35F4F-0B5A-BE40-A9B4-C97CB7320D53}" dt="2024-06-14T13:49:46.500" v="63"/>
          <ac:spMkLst>
            <pc:docMk/>
            <pc:sldMk cId="1421134606" sldId="256"/>
            <ac:spMk id="2" creationId="{0512D657-DEB5-3558-8539-CDFFC46A8767}"/>
          </ac:spMkLst>
        </pc:spChg>
        <pc:spChg chg="mod">
          <ac:chgData name="Niloofar Hosseini" userId="eb3e3110-2622-43cd-88f0-a4c46bd91734" providerId="ADAL" clId="{BCF35F4F-0B5A-BE40-A9B4-C97CB7320D53}" dt="2024-06-14T13:50:48.071" v="190" actId="255"/>
          <ac:spMkLst>
            <pc:docMk/>
            <pc:sldMk cId="1421134606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BCF35F4F-0B5A-BE40-A9B4-C97CB7320D53}" dt="2024-06-14T13:50:53.267" v="191" actId="2696"/>
        <pc:sldMkLst>
          <pc:docMk/>
          <pc:sldMk cId="663342422" sldId="257"/>
        </pc:sldMkLst>
      </pc:sldChg>
      <pc:sldChg chg="del">
        <pc:chgData name="Niloofar Hosseini" userId="eb3e3110-2622-43cd-88f0-a4c46bd91734" providerId="ADAL" clId="{BCF35F4F-0B5A-BE40-A9B4-C97CB7320D53}" dt="2024-06-14T13:51:31.401" v="315" actId="2696"/>
        <pc:sldMkLst>
          <pc:docMk/>
          <pc:sldMk cId="1592556494" sldId="258"/>
        </pc:sldMkLst>
      </pc:sldChg>
      <pc:sldChg chg="del">
        <pc:chgData name="Niloofar Hosseini" userId="eb3e3110-2622-43cd-88f0-a4c46bd91734" providerId="ADAL" clId="{BCF35F4F-0B5A-BE40-A9B4-C97CB7320D53}" dt="2024-06-14T13:51:31.679" v="316" actId="2696"/>
        <pc:sldMkLst>
          <pc:docMk/>
          <pc:sldMk cId="621763019" sldId="259"/>
        </pc:sldMkLst>
      </pc:sldChg>
      <pc:sldChg chg="del">
        <pc:chgData name="Niloofar Hosseini" userId="eb3e3110-2622-43cd-88f0-a4c46bd91734" providerId="ADAL" clId="{BCF35F4F-0B5A-BE40-A9B4-C97CB7320D53}" dt="2024-06-14T13:51:31.852" v="317" actId="2696"/>
        <pc:sldMkLst>
          <pc:docMk/>
          <pc:sldMk cId="1249544066" sldId="260"/>
        </pc:sldMkLst>
      </pc:sldChg>
      <pc:sldChg chg="del">
        <pc:chgData name="Niloofar Hosseini" userId="eb3e3110-2622-43cd-88f0-a4c46bd91734" providerId="ADAL" clId="{BCF35F4F-0B5A-BE40-A9B4-C97CB7320D53}" dt="2024-06-14T13:51:31.995" v="318" actId="2696"/>
        <pc:sldMkLst>
          <pc:docMk/>
          <pc:sldMk cId="517395597" sldId="261"/>
        </pc:sldMkLst>
      </pc:sldChg>
      <pc:sldChg chg="del">
        <pc:chgData name="Niloofar Hosseini" userId="eb3e3110-2622-43cd-88f0-a4c46bd91734" providerId="ADAL" clId="{BCF35F4F-0B5A-BE40-A9B4-C97CB7320D53}" dt="2024-06-14T13:51:32.140" v="319" actId="2696"/>
        <pc:sldMkLst>
          <pc:docMk/>
          <pc:sldMk cId="45682129" sldId="262"/>
        </pc:sldMkLst>
      </pc:sldChg>
      <pc:sldChg chg="del">
        <pc:chgData name="Niloofar Hosseini" userId="eb3e3110-2622-43cd-88f0-a4c46bd91734" providerId="ADAL" clId="{BCF35F4F-0B5A-BE40-A9B4-C97CB7320D53}" dt="2024-06-14T13:51:32.637" v="320" actId="2696"/>
        <pc:sldMkLst>
          <pc:docMk/>
          <pc:sldMk cId="4279481343" sldId="263"/>
        </pc:sldMkLst>
      </pc:sldChg>
      <pc:sldChg chg="del">
        <pc:chgData name="Niloofar Hosseini" userId="eb3e3110-2622-43cd-88f0-a4c46bd91734" providerId="ADAL" clId="{BCF35F4F-0B5A-BE40-A9B4-C97CB7320D53}" dt="2024-06-14T13:51:32.745" v="321" actId="2696"/>
        <pc:sldMkLst>
          <pc:docMk/>
          <pc:sldMk cId="152075304" sldId="264"/>
        </pc:sldMkLst>
      </pc:sldChg>
      <pc:sldChg chg="del">
        <pc:chgData name="Niloofar Hosseini" userId="eb3e3110-2622-43cd-88f0-a4c46bd91734" providerId="ADAL" clId="{BCF35F4F-0B5A-BE40-A9B4-C97CB7320D53}" dt="2024-06-14T13:51:32.891" v="322" actId="2696"/>
        <pc:sldMkLst>
          <pc:docMk/>
          <pc:sldMk cId="3421364717" sldId="265"/>
        </pc:sldMkLst>
      </pc:sldChg>
      <pc:sldChg chg="del">
        <pc:chgData name="Niloofar Hosseini" userId="eb3e3110-2622-43cd-88f0-a4c46bd91734" providerId="ADAL" clId="{BCF35F4F-0B5A-BE40-A9B4-C97CB7320D53}" dt="2024-06-14T13:51:33.409" v="323" actId="2696"/>
        <pc:sldMkLst>
          <pc:docMk/>
          <pc:sldMk cId="2332899499" sldId="266"/>
        </pc:sldMkLst>
      </pc:sldChg>
      <pc:sldChg chg="del">
        <pc:chgData name="Niloofar Hosseini" userId="eb3e3110-2622-43cd-88f0-a4c46bd91734" providerId="ADAL" clId="{BCF35F4F-0B5A-BE40-A9B4-C97CB7320D53}" dt="2024-06-14T13:51:33.532" v="324" actId="2696"/>
        <pc:sldMkLst>
          <pc:docMk/>
          <pc:sldMk cId="1691923220" sldId="267"/>
        </pc:sldMkLst>
      </pc:sldChg>
      <pc:sldChg chg="del">
        <pc:chgData name="Niloofar Hosseini" userId="eb3e3110-2622-43cd-88f0-a4c46bd91734" providerId="ADAL" clId="{BCF35F4F-0B5A-BE40-A9B4-C97CB7320D53}" dt="2024-06-14T13:51:33.759" v="325" actId="2696"/>
        <pc:sldMkLst>
          <pc:docMk/>
          <pc:sldMk cId="584572285" sldId="268"/>
        </pc:sldMkLst>
      </pc:sldChg>
      <pc:sldChg chg="del">
        <pc:chgData name="Niloofar Hosseini" userId="eb3e3110-2622-43cd-88f0-a4c46bd91734" providerId="ADAL" clId="{BCF35F4F-0B5A-BE40-A9B4-C97CB7320D53}" dt="2024-06-14T13:51:34.275" v="326" actId="2696"/>
        <pc:sldMkLst>
          <pc:docMk/>
          <pc:sldMk cId="2116220721" sldId="269"/>
        </pc:sldMkLst>
      </pc:sldChg>
      <pc:sldChg chg="setBg">
        <pc:chgData name="Niloofar Hosseini" userId="eb3e3110-2622-43cd-88f0-a4c46bd91734" providerId="ADAL" clId="{BCF35F4F-0B5A-BE40-A9B4-C97CB7320D53}" dt="2024-06-14T13:43:07.122" v="10"/>
        <pc:sldMkLst>
          <pc:docMk/>
          <pc:sldMk cId="427026588" sldId="271"/>
        </pc:sldMkLst>
      </pc:sldChg>
      <pc:sldChg chg="setBg">
        <pc:chgData name="Niloofar Hosseini" userId="eb3e3110-2622-43cd-88f0-a4c46bd91734" providerId="ADAL" clId="{BCF35F4F-0B5A-BE40-A9B4-C97CB7320D53}" dt="2024-06-14T13:43:12.042" v="12"/>
        <pc:sldMkLst>
          <pc:docMk/>
          <pc:sldMk cId="738983957" sldId="272"/>
        </pc:sldMkLst>
      </pc:sldChg>
      <pc:sldChg chg="modSp add mod">
        <pc:chgData name="Niloofar Hosseini" userId="eb3e3110-2622-43cd-88f0-a4c46bd91734" providerId="ADAL" clId="{BCF35F4F-0B5A-BE40-A9B4-C97CB7320D53}" dt="2024-06-14T13:51:24.849" v="314" actId="20577"/>
        <pc:sldMkLst>
          <pc:docMk/>
          <pc:sldMk cId="1388821121" sldId="273"/>
        </pc:sldMkLst>
        <pc:spChg chg="mod">
          <ac:chgData name="Niloofar Hosseini" userId="eb3e3110-2622-43cd-88f0-a4c46bd91734" providerId="ADAL" clId="{BCF35F4F-0B5A-BE40-A9B4-C97CB7320D53}" dt="2024-06-14T13:51:24.849" v="314" actId="20577"/>
          <ac:spMkLst>
            <pc:docMk/>
            <pc:sldMk cId="1388821121" sldId="273"/>
            <ac:spMk id="4" creationId="{00000000-0000-0000-0000-000000000000}"/>
          </ac:spMkLst>
        </pc:spChg>
      </pc:sldChg>
      <pc:sldChg chg="modSp add mod ord">
        <pc:chgData name="Niloofar Hosseini" userId="eb3e3110-2622-43cd-88f0-a4c46bd91734" providerId="ADAL" clId="{BCF35F4F-0B5A-BE40-A9B4-C97CB7320D53}" dt="2024-06-14T13:52:17.338" v="472" actId="20577"/>
        <pc:sldMkLst>
          <pc:docMk/>
          <pc:sldMk cId="4015852662" sldId="274"/>
        </pc:sldMkLst>
        <pc:spChg chg="mod">
          <ac:chgData name="Niloofar Hosseini" userId="eb3e3110-2622-43cd-88f0-a4c46bd91734" providerId="ADAL" clId="{BCF35F4F-0B5A-BE40-A9B4-C97CB7320D53}" dt="2024-06-14T13:52:17.338" v="472" actId="20577"/>
          <ac:spMkLst>
            <pc:docMk/>
            <pc:sldMk cId="4015852662" sldId="274"/>
            <ac:spMk id="4" creationId="{00000000-0000-0000-0000-000000000000}"/>
          </ac:spMkLst>
        </pc:spChg>
      </pc:sldChg>
      <pc:sldChg chg="modSp add mod ord">
        <pc:chgData name="Niloofar Hosseini" userId="eb3e3110-2622-43cd-88f0-a4c46bd91734" providerId="ADAL" clId="{BCF35F4F-0B5A-BE40-A9B4-C97CB7320D53}" dt="2024-06-14T13:52:57.932" v="616" actId="20577"/>
        <pc:sldMkLst>
          <pc:docMk/>
          <pc:sldMk cId="4215363102" sldId="275"/>
        </pc:sldMkLst>
        <pc:spChg chg="mod">
          <ac:chgData name="Niloofar Hosseini" userId="eb3e3110-2622-43cd-88f0-a4c46bd91734" providerId="ADAL" clId="{BCF35F4F-0B5A-BE40-A9B4-C97CB7320D53}" dt="2024-06-14T13:52:57.932" v="616" actId="20577"/>
          <ac:spMkLst>
            <pc:docMk/>
            <pc:sldMk cId="4215363102" sldId="275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BCF35F4F-0B5A-BE40-A9B4-C97CB7320D53}" dt="2024-06-14T13:54:32.598" v="847" actId="403"/>
        <pc:sldMkLst>
          <pc:docMk/>
          <pc:sldMk cId="314336302" sldId="276"/>
        </pc:sldMkLst>
        <pc:spChg chg="mod">
          <ac:chgData name="Niloofar Hosseini" userId="eb3e3110-2622-43cd-88f0-a4c46bd91734" providerId="ADAL" clId="{BCF35F4F-0B5A-BE40-A9B4-C97CB7320D53}" dt="2024-06-14T13:54:32.598" v="847" actId="403"/>
          <ac:spMkLst>
            <pc:docMk/>
            <pc:sldMk cId="314336302" sldId="276"/>
            <ac:spMk id="4" creationId="{00000000-0000-0000-0000-000000000000}"/>
          </ac:spMkLst>
        </pc:spChg>
      </pc:sldChg>
      <pc:sldChg chg="modSp add mod ord">
        <pc:chgData name="Niloofar Hosseini" userId="eb3e3110-2622-43cd-88f0-a4c46bd91734" providerId="ADAL" clId="{BCF35F4F-0B5A-BE40-A9B4-C97CB7320D53}" dt="2024-06-14T13:55:13.426" v="980" actId="20577"/>
        <pc:sldMkLst>
          <pc:docMk/>
          <pc:sldMk cId="3803861217" sldId="277"/>
        </pc:sldMkLst>
        <pc:spChg chg="mod">
          <ac:chgData name="Niloofar Hosseini" userId="eb3e3110-2622-43cd-88f0-a4c46bd91734" providerId="ADAL" clId="{BCF35F4F-0B5A-BE40-A9B4-C97CB7320D53}" dt="2024-06-14T13:55:13.426" v="980" actId="20577"/>
          <ac:spMkLst>
            <pc:docMk/>
            <pc:sldMk cId="3803861217" sldId="277"/>
            <ac:spMk id="4" creationId="{00000000-0000-0000-0000-000000000000}"/>
          </ac:spMkLst>
        </pc:spChg>
      </pc:sldChg>
      <pc:sldChg chg="modSp add mod ord replId">
        <pc:chgData name="Niloofar Hosseini" userId="eb3e3110-2622-43cd-88f0-a4c46bd91734" providerId="ADAL" clId="{BCF35F4F-0B5A-BE40-A9B4-C97CB7320D53}" dt="2024-06-14T13:55:49.511" v="1133" actId="20577"/>
        <pc:sldMkLst>
          <pc:docMk/>
          <pc:sldMk cId="4232536609" sldId="278"/>
        </pc:sldMkLst>
        <pc:spChg chg="mod">
          <ac:chgData name="Niloofar Hosseini" userId="eb3e3110-2622-43cd-88f0-a4c46bd91734" providerId="ADAL" clId="{BCF35F4F-0B5A-BE40-A9B4-C97CB7320D53}" dt="2024-06-14T13:55:49.511" v="1133" actId="20577"/>
          <ac:spMkLst>
            <pc:docMk/>
            <pc:sldMk cId="4232536609" sldId="278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BCF35F4F-0B5A-BE40-A9B4-C97CB7320D53}" dt="2024-06-14T13:55:58.537" v="1135" actId="20578"/>
        <pc:sldMkLst>
          <pc:docMk/>
          <pc:sldMk cId="1024787788" sldId="279"/>
        </pc:sldMkLst>
      </pc:sldChg>
      <pc:sldMasterChg chg="setBg modSldLayout">
        <pc:chgData name="Niloofar Hosseini" userId="eb3e3110-2622-43cd-88f0-a4c46bd91734" providerId="ADAL" clId="{BCF35F4F-0B5A-BE40-A9B4-C97CB7320D53}" dt="2024-06-14T13:43:02.484" v="8"/>
        <pc:sldMasterMkLst>
          <pc:docMk/>
          <pc:sldMasterMk cId="4002731498" sldId="2147483648"/>
        </pc:sldMasterMkLst>
        <pc:sldLayoutChg chg="setBg">
          <pc:chgData name="Niloofar Hosseini" userId="eb3e3110-2622-43cd-88f0-a4c46bd91734" providerId="ADAL" clId="{BCF35F4F-0B5A-BE40-A9B4-C97CB7320D53}" dt="2024-06-14T13:43:02.484" v="8"/>
          <pc:sldLayoutMkLst>
            <pc:docMk/>
            <pc:sldMasterMk cId="4002731498" sldId="2147483648"/>
            <pc:sldLayoutMk cId="541432410" sldId="2147483649"/>
          </pc:sldLayoutMkLst>
        </pc:sldLayoutChg>
        <pc:sldLayoutChg chg="setBg">
          <pc:chgData name="Niloofar Hosseini" userId="eb3e3110-2622-43cd-88f0-a4c46bd91734" providerId="ADAL" clId="{BCF35F4F-0B5A-BE40-A9B4-C97CB7320D53}" dt="2024-06-14T13:43:02.484" v="8"/>
          <pc:sldLayoutMkLst>
            <pc:docMk/>
            <pc:sldMasterMk cId="4002731498" sldId="2147483648"/>
            <pc:sldLayoutMk cId="3293235541" sldId="2147483650"/>
          </pc:sldLayoutMkLst>
        </pc:sldLayoutChg>
        <pc:sldLayoutChg chg="setBg">
          <pc:chgData name="Niloofar Hosseini" userId="eb3e3110-2622-43cd-88f0-a4c46bd91734" providerId="ADAL" clId="{BCF35F4F-0B5A-BE40-A9B4-C97CB7320D53}" dt="2024-06-14T13:43:02.484" v="8"/>
          <pc:sldLayoutMkLst>
            <pc:docMk/>
            <pc:sldMasterMk cId="4002731498" sldId="2147483648"/>
            <pc:sldLayoutMk cId="1503371995" sldId="2147483651"/>
          </pc:sldLayoutMkLst>
        </pc:sldLayoutChg>
        <pc:sldLayoutChg chg="setBg">
          <pc:chgData name="Niloofar Hosseini" userId="eb3e3110-2622-43cd-88f0-a4c46bd91734" providerId="ADAL" clId="{BCF35F4F-0B5A-BE40-A9B4-C97CB7320D53}" dt="2024-06-14T13:43:02.484" v="8"/>
          <pc:sldLayoutMkLst>
            <pc:docMk/>
            <pc:sldMasterMk cId="4002731498" sldId="2147483648"/>
            <pc:sldLayoutMk cId="2470475273" sldId="2147483652"/>
          </pc:sldLayoutMkLst>
        </pc:sldLayoutChg>
        <pc:sldLayoutChg chg="setBg">
          <pc:chgData name="Niloofar Hosseini" userId="eb3e3110-2622-43cd-88f0-a4c46bd91734" providerId="ADAL" clId="{BCF35F4F-0B5A-BE40-A9B4-C97CB7320D53}" dt="2024-06-14T13:43:02.484" v="8"/>
          <pc:sldLayoutMkLst>
            <pc:docMk/>
            <pc:sldMasterMk cId="4002731498" sldId="2147483648"/>
            <pc:sldLayoutMk cId="375954590" sldId="2147483653"/>
          </pc:sldLayoutMkLst>
        </pc:sldLayoutChg>
        <pc:sldLayoutChg chg="setBg">
          <pc:chgData name="Niloofar Hosseini" userId="eb3e3110-2622-43cd-88f0-a4c46bd91734" providerId="ADAL" clId="{BCF35F4F-0B5A-BE40-A9B4-C97CB7320D53}" dt="2024-06-14T13:43:02.484" v="8"/>
          <pc:sldLayoutMkLst>
            <pc:docMk/>
            <pc:sldMasterMk cId="4002731498" sldId="2147483648"/>
            <pc:sldLayoutMk cId="3267980018" sldId="2147483654"/>
          </pc:sldLayoutMkLst>
        </pc:sldLayoutChg>
        <pc:sldLayoutChg chg="setBg">
          <pc:chgData name="Niloofar Hosseini" userId="eb3e3110-2622-43cd-88f0-a4c46bd91734" providerId="ADAL" clId="{BCF35F4F-0B5A-BE40-A9B4-C97CB7320D53}" dt="2024-06-14T13:43:02.484" v="8"/>
          <pc:sldLayoutMkLst>
            <pc:docMk/>
            <pc:sldMasterMk cId="4002731498" sldId="2147483648"/>
            <pc:sldLayoutMk cId="264577078" sldId="2147483655"/>
          </pc:sldLayoutMkLst>
        </pc:sldLayoutChg>
        <pc:sldLayoutChg chg="setBg">
          <pc:chgData name="Niloofar Hosseini" userId="eb3e3110-2622-43cd-88f0-a4c46bd91734" providerId="ADAL" clId="{BCF35F4F-0B5A-BE40-A9B4-C97CB7320D53}" dt="2024-06-14T13:43:02.484" v="8"/>
          <pc:sldLayoutMkLst>
            <pc:docMk/>
            <pc:sldMasterMk cId="4002731498" sldId="2147483648"/>
            <pc:sldLayoutMk cId="3559872417" sldId="2147483656"/>
          </pc:sldLayoutMkLst>
        </pc:sldLayoutChg>
        <pc:sldLayoutChg chg="setBg">
          <pc:chgData name="Niloofar Hosseini" userId="eb3e3110-2622-43cd-88f0-a4c46bd91734" providerId="ADAL" clId="{BCF35F4F-0B5A-BE40-A9B4-C97CB7320D53}" dt="2024-06-14T13:43:02.484" v="8"/>
          <pc:sldLayoutMkLst>
            <pc:docMk/>
            <pc:sldMasterMk cId="4002731498" sldId="2147483648"/>
            <pc:sldLayoutMk cId="2876976697" sldId="2147483657"/>
          </pc:sldLayoutMkLst>
        </pc:sldLayoutChg>
        <pc:sldLayoutChg chg="setBg">
          <pc:chgData name="Niloofar Hosseini" userId="eb3e3110-2622-43cd-88f0-a4c46bd91734" providerId="ADAL" clId="{BCF35F4F-0B5A-BE40-A9B4-C97CB7320D53}" dt="2024-06-14T13:43:02.484" v="8"/>
          <pc:sldLayoutMkLst>
            <pc:docMk/>
            <pc:sldMasterMk cId="4002731498" sldId="2147483648"/>
            <pc:sldLayoutMk cId="970279924" sldId="2147483658"/>
          </pc:sldLayoutMkLst>
        </pc:sldLayoutChg>
        <pc:sldLayoutChg chg="setBg">
          <pc:chgData name="Niloofar Hosseini" userId="eb3e3110-2622-43cd-88f0-a4c46bd91734" providerId="ADAL" clId="{BCF35F4F-0B5A-BE40-A9B4-C97CB7320D53}" dt="2024-06-14T13:43:02.484" v="8"/>
          <pc:sldLayoutMkLst>
            <pc:docMk/>
            <pc:sldMasterMk cId="4002731498" sldId="2147483648"/>
            <pc:sldLayoutMk cId="3771265035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F6D4-E371-4E10-9C9A-C98526E3170A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9BF18-95C3-445B-BACE-292BBC3E1CB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4860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F6D4-E371-4E10-9C9A-C98526E3170A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9BF18-95C3-445B-BACE-292BBC3E1CB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5579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F6D4-E371-4E10-9C9A-C98526E3170A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9BF18-95C3-445B-BACE-292BBC3E1CB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6659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F6D4-E371-4E10-9C9A-C98526E3170A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9BF18-95C3-445B-BACE-292BBC3E1CB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5600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F6D4-E371-4E10-9C9A-C98526E3170A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9BF18-95C3-445B-BACE-292BBC3E1CB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9326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F6D4-E371-4E10-9C9A-C98526E3170A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9BF18-95C3-445B-BACE-292BBC3E1CB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3209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F6D4-E371-4E10-9C9A-C98526E3170A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9BF18-95C3-445B-BACE-292BBC3E1CB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6370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F6D4-E371-4E10-9C9A-C98526E3170A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9BF18-95C3-445B-BACE-292BBC3E1CB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3642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F6D4-E371-4E10-9C9A-C98526E3170A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9BF18-95C3-445B-BACE-292BBC3E1CB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192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F6D4-E371-4E10-9C9A-C98526E3170A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9BF18-95C3-445B-BACE-292BBC3E1CB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0215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F6D4-E371-4E10-9C9A-C98526E3170A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9BF18-95C3-445B-BACE-292BBC3E1CB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8611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0F6D4-E371-4E10-9C9A-C98526E3170A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9BF18-95C3-445B-BACE-292BBC3E1CB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34736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0265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8983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210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نهم به پایت عیسی با تمام دل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آن جوانه که تو در قلبم نشانده ای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دانم چون شروع کردی تو کاری نو در من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امانت تکمیل شود چون تو زنده ای</a:t>
            </a: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21134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210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دهم زندگیم را به دست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قدوست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عیسی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تسلیم اراده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گردم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تویی امید زنده بهر راههای نرفته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تسلیم اراده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گردم</a:t>
            </a: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88821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210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مرا فراخوانده ای به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عمقهای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خود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به من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بیاموزانی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رازهای عجیب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آنکه مکشوف گردانیده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سِرّ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آسمان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آنکه خالی گشت حتی تا مرگ بر صلیب</a:t>
            </a: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15852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210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حیات و راه و راستی ، نوری و شفا و هستی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تشنه‌ی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حضور تو هستم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آنکه کوران را بینا کرد جان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مُرده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 احیا کرد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تشنه‌ی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حضور تو هستم</a:t>
            </a: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15363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3567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نهم خود را چون قربانی در دستان شاه آسمانی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همچو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منجیم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که تسلیم گشت به خواست پدر آسمانی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گرچه در رنجها شریک شوم در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تون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آتش تسلیم شوم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همچو او که با درد آشناست در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جلالش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نیز سهیم شوم</a:t>
            </a: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8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4336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210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گویم لبیک ای خداوند مرا هم بفرست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بکارم دانه ای نو در قلب مردم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که امید تو باشد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رهاییشان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که نور تو بتابد درون هر قوم</a:t>
            </a: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03861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210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تسلیمم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تسلیم تو من شاه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پرجلال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قلبم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 را در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دستانت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بکار گیر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آرزویم جلال توست دیدن عجایب توست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 را در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دستانت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بکار گیر</a:t>
            </a: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32536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3567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نهم خود را چون قربانی در دستان شاه آسمانی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همچو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منجیم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که تسلیم گشت به خواست پدر آسمانی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گرچه در رنجها شریک شوم در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تون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آتش تسلیم شوم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همچو او که با درد آشناست در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جلالش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نیز سهیم شوم</a:t>
            </a: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8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24787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</TotalTime>
  <Words>246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13</cp:revision>
  <dcterms:created xsi:type="dcterms:W3CDTF">2019-09-04T11:23:08Z</dcterms:created>
  <dcterms:modified xsi:type="dcterms:W3CDTF">2025-05-01T12:49:32Z</dcterms:modified>
</cp:coreProperties>
</file>