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00" autoAdjust="0"/>
    <p:restoredTop sz="94687"/>
  </p:normalViewPr>
  <p:slideViewPr>
    <p:cSldViewPr snapToGrid="0" snapToObjects="1">
      <p:cViewPr>
        <p:scale>
          <a:sx n="70" d="100"/>
          <a:sy n="70" d="100"/>
        </p:scale>
        <p:origin x="1003" y="29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3802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69490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47585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05126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64101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76609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69155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47117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81952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33334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1758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226A7-3346-784C-8244-93A79B1A123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31BDC-DC60-7F48-9EA2-B3673DE85EC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0347449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29489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E8849E-E649-DD46-AD07-1D1884E44507}"/>
              </a:ext>
            </a:extLst>
          </p:cNvPr>
          <p:cNvSpPr/>
          <p:nvPr/>
        </p:nvSpPr>
        <p:spPr>
          <a:xfrm>
            <a:off x="0" y="0"/>
            <a:ext cx="12192000" cy="70258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جلال نامت آرزویم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تمام قلبم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حمدت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گویم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1657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E8849E-E649-DD46-AD07-1D1884E44507}"/>
              </a:ext>
            </a:extLst>
          </p:cNvPr>
          <p:cNvSpPr/>
          <p:nvPr/>
        </p:nvSpPr>
        <p:spPr>
          <a:xfrm>
            <a:off x="0" y="0"/>
            <a:ext cx="12192000" cy="70258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تنها به سوی تو برخیزد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سرودم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غیر از تو برایم کسی نیست</a:t>
            </a:r>
          </a:p>
          <a:p>
            <a:pPr algn="ctr" rtl="1">
              <a:lnSpc>
                <a:spcPct val="20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746947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8E8849E-E649-DD46-AD07-1D1884E44507}"/>
              </a:ext>
            </a:extLst>
          </p:cNvPr>
          <p:cNvSpPr/>
          <p:nvPr/>
        </p:nvSpPr>
        <p:spPr>
          <a:xfrm>
            <a:off x="0" y="0"/>
            <a:ext cx="12192000" cy="725775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تقدیمت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کنم جان و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وجودم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تو زنده ام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هر نفس خود در خواب و بیداری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تو زنده ام</a:t>
            </a: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26084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94328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43</Words>
  <Application>Microsoft Office PowerPoint</Application>
  <PresentationFormat>Widescreen</PresentationFormat>
  <Paragraphs>11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2022-03-30T10:22:10Z</dcterms:created>
  <dcterms:modified xsi:type="dcterms:W3CDTF">2025-05-01T12:48:17Z</dcterms:modified>
</cp:coreProperties>
</file>