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8" r:id="rId3"/>
    <p:sldId id="257" r:id="rId4"/>
    <p:sldId id="259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42"/>
    <p:restoredTop sz="94640"/>
  </p:normalViewPr>
  <p:slideViewPr>
    <p:cSldViewPr snapToGrid="0">
      <p:cViewPr varScale="1">
        <p:scale>
          <a:sx n="81" d="100"/>
          <a:sy n="81" d="100"/>
        </p:scale>
        <p:origin x="725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2EFBD1-6CB5-BA42-8A56-DC2A986F3AF7}" type="datetimeFigureOut">
              <a:rPr lang="en-DE" smtClean="0"/>
              <a:t>04/29/2025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F42BD-05AF-F54A-A3EE-2B205593AEAF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3028163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2EFBD1-6CB5-BA42-8A56-DC2A986F3AF7}" type="datetimeFigureOut">
              <a:rPr lang="en-DE" smtClean="0"/>
              <a:t>04/29/2025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F42BD-05AF-F54A-A3EE-2B205593AEAF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6789825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2EFBD1-6CB5-BA42-8A56-DC2A986F3AF7}" type="datetimeFigureOut">
              <a:rPr lang="en-DE" smtClean="0"/>
              <a:t>04/29/2025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F42BD-05AF-F54A-A3EE-2B205593AEAF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7200414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2EFBD1-6CB5-BA42-8A56-DC2A986F3AF7}" type="datetimeFigureOut">
              <a:rPr lang="en-DE" smtClean="0"/>
              <a:t>04/29/2025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F42BD-05AF-F54A-A3EE-2B205593AEAF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1420668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2EFBD1-6CB5-BA42-8A56-DC2A986F3AF7}" type="datetimeFigureOut">
              <a:rPr lang="en-DE" smtClean="0"/>
              <a:t>04/29/2025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F42BD-05AF-F54A-A3EE-2B205593AEAF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9307966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2EFBD1-6CB5-BA42-8A56-DC2A986F3AF7}" type="datetimeFigureOut">
              <a:rPr lang="en-DE" smtClean="0"/>
              <a:t>04/29/2025</a:t>
            </a:fld>
            <a:endParaRPr lang="en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F42BD-05AF-F54A-A3EE-2B205593AEAF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7257862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2EFBD1-6CB5-BA42-8A56-DC2A986F3AF7}" type="datetimeFigureOut">
              <a:rPr lang="en-DE" smtClean="0"/>
              <a:t>04/29/2025</a:t>
            </a:fld>
            <a:endParaRPr lang="en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F42BD-05AF-F54A-A3EE-2B205593AEAF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3727805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2EFBD1-6CB5-BA42-8A56-DC2A986F3AF7}" type="datetimeFigureOut">
              <a:rPr lang="en-DE" smtClean="0"/>
              <a:t>04/29/2025</a:t>
            </a:fld>
            <a:endParaRPr lang="en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F42BD-05AF-F54A-A3EE-2B205593AEAF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883295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2EFBD1-6CB5-BA42-8A56-DC2A986F3AF7}" type="datetimeFigureOut">
              <a:rPr lang="en-DE" smtClean="0"/>
              <a:t>04/29/2025</a:t>
            </a:fld>
            <a:endParaRPr lang="en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F42BD-05AF-F54A-A3EE-2B205593AEAF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40794263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2EFBD1-6CB5-BA42-8A56-DC2A986F3AF7}" type="datetimeFigureOut">
              <a:rPr lang="en-DE" smtClean="0"/>
              <a:t>04/29/2025</a:t>
            </a:fld>
            <a:endParaRPr lang="en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F42BD-05AF-F54A-A3EE-2B205593AEAF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6697022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2EFBD1-6CB5-BA42-8A56-DC2A986F3AF7}" type="datetimeFigureOut">
              <a:rPr lang="en-DE" smtClean="0"/>
              <a:t>04/29/2025</a:t>
            </a:fld>
            <a:endParaRPr lang="en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F42BD-05AF-F54A-A3EE-2B205593AEAF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9959148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2EFBD1-6CB5-BA42-8A56-DC2A986F3AF7}" type="datetimeFigureOut">
              <a:rPr lang="en-DE" smtClean="0"/>
              <a:t>04/29/2025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4F42BD-05AF-F54A-A3EE-2B205593AEAF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404276644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734403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AEFF05BA-42E6-0E4A-972C-4B34038FEF8E}"/>
              </a:ext>
            </a:extLst>
          </p:cNvPr>
          <p:cNvSpPr/>
          <p:nvPr/>
        </p:nvSpPr>
        <p:spPr>
          <a:xfrm>
            <a:off x="0" y="0"/>
            <a:ext cx="12191999" cy="699839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en-US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3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عیسی را دوست دارم</a:t>
            </a:r>
          </a:p>
          <a:p>
            <a:pPr algn="ctr" rtl="1">
              <a:lnSpc>
                <a:spcPct val="150000"/>
              </a:lnSpc>
            </a:pPr>
            <a:r>
              <a:rPr lang="fa-IR" sz="53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عیسی را دوست دارم</a:t>
            </a:r>
          </a:p>
          <a:p>
            <a:pPr algn="ctr" rtl="1">
              <a:lnSpc>
                <a:spcPct val="150000"/>
              </a:lnSpc>
            </a:pPr>
            <a:r>
              <a:rPr lang="fa-IR" sz="53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عیسی را دوست دارم</a:t>
            </a:r>
          </a:p>
          <a:p>
            <a:pPr algn="ctr" rtl="1">
              <a:lnSpc>
                <a:spcPct val="150000"/>
              </a:lnSpc>
            </a:pPr>
            <a:r>
              <a:rPr lang="fa-IR" sz="53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چون او مرا دوست داشت</a:t>
            </a:r>
            <a:endParaRPr lang="en-US" sz="53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6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18210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AEFF05BA-42E6-0E4A-972C-4B34038FEF8E}"/>
              </a:ext>
            </a:extLst>
          </p:cNvPr>
          <p:cNvSpPr/>
          <p:nvPr/>
        </p:nvSpPr>
        <p:spPr>
          <a:xfrm>
            <a:off x="0" y="0"/>
            <a:ext cx="12191999" cy="699839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en-US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3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او مرا دوست دارد</a:t>
            </a:r>
          </a:p>
          <a:p>
            <a:pPr algn="ctr" rtl="1">
              <a:lnSpc>
                <a:spcPct val="150000"/>
              </a:lnSpc>
            </a:pPr>
            <a:r>
              <a:rPr lang="fa-IR" sz="53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او مرا دوست دارد</a:t>
            </a:r>
          </a:p>
          <a:p>
            <a:pPr algn="ctr" rtl="1">
              <a:lnSpc>
                <a:spcPct val="150000"/>
              </a:lnSpc>
            </a:pPr>
            <a:r>
              <a:rPr lang="fa-IR" sz="53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او مرا دوست دارد</a:t>
            </a:r>
          </a:p>
          <a:p>
            <a:pPr algn="ctr" rtl="1">
              <a:lnSpc>
                <a:spcPct val="150000"/>
              </a:lnSpc>
            </a:pPr>
            <a:r>
              <a:rPr lang="fa-IR" sz="53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من هم دوستش دارم</a:t>
            </a:r>
            <a:endParaRPr lang="en-US" sz="53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6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8777633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243246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</TotalTime>
  <Words>33</Words>
  <Application>Microsoft Office PowerPoint</Application>
  <PresentationFormat>Widescreen</PresentationFormat>
  <Paragraphs>10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Niloofar Hosseini</dc:creator>
  <cp:lastModifiedBy>Yalda Mirshekar</cp:lastModifiedBy>
  <cp:revision>2</cp:revision>
  <dcterms:created xsi:type="dcterms:W3CDTF">2023-03-28T11:42:03Z</dcterms:created>
  <dcterms:modified xsi:type="dcterms:W3CDTF">2025-04-29T10:45:40Z</dcterms:modified>
</cp:coreProperties>
</file>