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1"/>
  </p:notes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432"/>
    <p:restoredTop sz="94687"/>
  </p:normalViewPr>
  <p:slideViewPr>
    <p:cSldViewPr snapToGrid="0" snapToObjects="1">
      <p:cViewPr varScale="1">
        <p:scale>
          <a:sx n="81" d="100"/>
          <a:sy n="81" d="100"/>
        </p:scale>
        <p:origin x="413" y="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426B84-03F0-654E-A043-C05E151D57F5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DA1B69-F907-1A49-984E-C4ECFC972F8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1878272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BF216-0E1F-DE41-B027-589ACDC4C8FD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60E02-06A9-CD46-92DA-CA249274FC5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43933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BF216-0E1F-DE41-B027-589ACDC4C8FD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60E02-06A9-CD46-92DA-CA249274FC5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266048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BF216-0E1F-DE41-B027-589ACDC4C8FD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60E02-06A9-CD46-92DA-CA249274FC5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842014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BF216-0E1F-DE41-B027-589ACDC4C8FD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60E02-06A9-CD46-92DA-CA249274FC5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545381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BF216-0E1F-DE41-B027-589ACDC4C8FD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60E02-06A9-CD46-92DA-CA249274FC5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59393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BF216-0E1F-DE41-B027-589ACDC4C8FD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60E02-06A9-CD46-92DA-CA249274FC5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74177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BF216-0E1F-DE41-B027-589ACDC4C8FD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60E02-06A9-CD46-92DA-CA249274FC5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575354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BF216-0E1F-DE41-B027-589ACDC4C8FD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60E02-06A9-CD46-92DA-CA249274FC5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0673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BF216-0E1F-DE41-B027-589ACDC4C8FD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60E02-06A9-CD46-92DA-CA249274FC5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157275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BF216-0E1F-DE41-B027-589ACDC4C8FD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60E02-06A9-CD46-92DA-CA249274FC5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864244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BF216-0E1F-DE41-B027-589ACDC4C8FD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60E02-06A9-CD46-92DA-CA249274FC5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20676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BF216-0E1F-DE41-B027-589ACDC4C8FD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60E02-06A9-CD46-92DA-CA249274FC5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492323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7397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D935CB9-F1B0-FC45-AE99-0C46FB1C56B8}"/>
              </a:ext>
            </a:extLst>
          </p:cNvPr>
          <p:cNvSpPr/>
          <p:nvPr/>
        </p:nvSpPr>
        <p:spPr>
          <a:xfrm>
            <a:off x="0" y="0"/>
            <a:ext cx="12192000" cy="721486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این صدای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بارانیست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که می بارد در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زندگیت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گوش کن این روح خداست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که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می‌خرامد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در قلب و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جانت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66116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D935CB9-F1B0-FC45-AE99-0C46FB1C56B8}"/>
              </a:ext>
            </a:extLst>
          </p:cNvPr>
          <p:cNvSpPr/>
          <p:nvPr/>
        </p:nvSpPr>
        <p:spPr>
          <a:xfrm>
            <a:off x="0" y="0"/>
            <a:ext cx="12192000" cy="706039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 خواهد شفا دهد بگذار احیا کند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 خواهد لمس کند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گرمایش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تسلّی دهد</a:t>
            </a:r>
          </a:p>
          <a:p>
            <a:pPr algn="ctr" rtl="1">
              <a:lnSpc>
                <a:spcPct val="150000"/>
              </a:lnSpc>
            </a:pP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82964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D935CB9-F1B0-FC45-AE99-0C46FB1C56B8}"/>
              </a:ext>
            </a:extLst>
          </p:cNvPr>
          <p:cNvSpPr/>
          <p:nvPr/>
        </p:nvSpPr>
        <p:spPr>
          <a:xfrm>
            <a:off x="0" y="0"/>
            <a:ext cx="12192000" cy="689483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 خواهد پاره کند هر زنجیر اسارت را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بگشا در قلبت را ، تا ببینی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جلالش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بگشا در قلبت را ، تا ببینی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جلالش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</a:t>
            </a:r>
          </a:p>
          <a:p>
            <a:pPr algn="ctr" rtl="1">
              <a:lnSpc>
                <a:spcPct val="150000"/>
              </a:lnSpc>
            </a:pP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97568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D935CB9-F1B0-FC45-AE99-0C46FB1C56B8}"/>
              </a:ext>
            </a:extLst>
          </p:cNvPr>
          <p:cNvSpPr/>
          <p:nvPr/>
        </p:nvSpPr>
        <p:spPr>
          <a:xfrm>
            <a:off x="0" y="0"/>
            <a:ext cx="12192000" cy="706039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 خواهد شفا دهد بگذار احیا کند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 خواهد لمس کند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گرمایش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تسلّی دهد</a:t>
            </a:r>
          </a:p>
          <a:p>
            <a:pPr algn="ctr" rtl="1">
              <a:lnSpc>
                <a:spcPct val="150000"/>
              </a:lnSpc>
            </a:pP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30749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D935CB9-F1B0-FC45-AE99-0C46FB1C56B8}"/>
              </a:ext>
            </a:extLst>
          </p:cNvPr>
          <p:cNvSpPr/>
          <p:nvPr/>
        </p:nvSpPr>
        <p:spPr>
          <a:xfrm>
            <a:off x="0" y="0"/>
            <a:ext cx="12192000" cy="689483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 خواهد پاره کند هر زنجیر اسارت را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بگشا در قلبت را ، تا ببینی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جلالش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بگشا در قلبت را ، تا ببینی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جلالش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</a:t>
            </a:r>
          </a:p>
          <a:p>
            <a:pPr algn="ctr" rtl="1">
              <a:lnSpc>
                <a:spcPct val="150000"/>
              </a:lnSpc>
            </a:pP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06586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D935CB9-F1B0-FC45-AE99-0C46FB1C56B8}"/>
              </a:ext>
            </a:extLst>
          </p:cNvPr>
          <p:cNvSpPr/>
          <p:nvPr/>
        </p:nvSpPr>
        <p:spPr>
          <a:xfrm>
            <a:off x="0" y="0"/>
            <a:ext cx="12192000" cy="689483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ببینی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جلالش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، تا ببینی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جلالش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ببینید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جلالش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، تا ببینی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جلالش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ببینی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جلالش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</a:t>
            </a:r>
          </a:p>
          <a:p>
            <a:pPr algn="ctr" rtl="1">
              <a:lnSpc>
                <a:spcPct val="150000"/>
              </a:lnSpc>
            </a:pP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85280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D935CB9-F1B0-FC45-AE99-0C46FB1C56B8}"/>
              </a:ext>
            </a:extLst>
          </p:cNvPr>
          <p:cNvSpPr/>
          <p:nvPr/>
        </p:nvSpPr>
        <p:spPr>
          <a:xfrm>
            <a:off x="0" y="0"/>
            <a:ext cx="12192000" cy="712887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باران شفا ریزد ، باران شفا ریزد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بریزد ، بریزد</a:t>
            </a:r>
          </a:p>
          <a:p>
            <a:pPr algn="ctr"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973564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37407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</TotalTime>
  <Words>133</Words>
  <Application>Microsoft Office PowerPoint</Application>
  <PresentationFormat>Widescreen</PresentationFormat>
  <Paragraphs>28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2022-02-16T16:03:48Z</dcterms:created>
  <dcterms:modified xsi:type="dcterms:W3CDTF">2025-04-30T14:36:21Z</dcterms:modified>
</cp:coreProperties>
</file>