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56" r:id="rId3"/>
    <p:sldId id="273" r:id="rId4"/>
    <p:sldId id="274" r:id="rId5"/>
    <p:sldId id="275" r:id="rId6"/>
    <p:sldId id="276" r:id="rId7"/>
    <p:sldId id="277" r:id="rId8"/>
    <p:sldId id="278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F7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E7DFA-84E8-4684-9A01-2F2037FF2A1F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8838C-AE2D-40CA-9E5A-904685365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077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E7DFA-84E8-4684-9A01-2F2037FF2A1F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8838C-AE2D-40CA-9E5A-904685365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5192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E7DFA-84E8-4684-9A01-2F2037FF2A1F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8838C-AE2D-40CA-9E5A-904685365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8766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E7DFA-84E8-4684-9A01-2F2037FF2A1F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8838C-AE2D-40CA-9E5A-904685365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8924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E7DFA-84E8-4684-9A01-2F2037FF2A1F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8838C-AE2D-40CA-9E5A-904685365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1244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E7DFA-84E8-4684-9A01-2F2037FF2A1F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8838C-AE2D-40CA-9E5A-904685365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83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E7DFA-84E8-4684-9A01-2F2037FF2A1F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8838C-AE2D-40CA-9E5A-904685365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3360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E7DFA-84E8-4684-9A01-2F2037FF2A1F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8838C-AE2D-40CA-9E5A-904685365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3051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E7DFA-84E8-4684-9A01-2F2037FF2A1F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8838C-AE2D-40CA-9E5A-904685365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0403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E7DFA-84E8-4684-9A01-2F2037FF2A1F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8838C-AE2D-40CA-9E5A-904685365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2838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E7DFA-84E8-4684-9A01-2F2037FF2A1F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8838C-AE2D-40CA-9E5A-904685365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039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7E7DFA-84E8-4684-9A01-2F2037FF2A1F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8838C-AE2D-40CA-9E5A-904685365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41062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56118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66020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حضور تو همچون نسیم می‌برد مرا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به عمق تازه از حضور می‌کشد مرا</a:t>
            </a: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Hozure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hamchon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nasim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mibarad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mara</a:t>
            </a: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omghe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taze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hozur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mikeshad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mara</a:t>
            </a:r>
          </a:p>
        </p:txBody>
      </p:sp>
    </p:spTree>
    <p:extLst>
      <p:ext uri="{BB962C8B-B14F-4D97-AF65-F5344CB8AC3E}">
        <p14:creationId xmlns:p14="http://schemas.microsoft.com/office/powerpoint/2010/main" val="2531600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5FD84B-B1C5-2629-B4C7-60210C6742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67C406D-6E12-51E2-EA95-3D59B7ADD153}"/>
              </a:ext>
            </a:extLst>
          </p:cNvPr>
          <p:cNvSpPr/>
          <p:nvPr/>
        </p:nvSpPr>
        <p:spPr>
          <a:xfrm>
            <a:off x="0" y="0"/>
            <a:ext cx="12192000" cy="557890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حضور تو می‌برد مرا</a:t>
            </a:r>
            <a:endParaRPr lang="fa-IR" sz="11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حضور تو می‌برد مرا</a:t>
            </a:r>
            <a:endParaRPr lang="fa-IR" sz="11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Hozure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mibarad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mara</a:t>
            </a: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Hozure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mibarad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mara</a:t>
            </a:r>
          </a:p>
        </p:txBody>
      </p:sp>
    </p:spTree>
    <p:extLst>
      <p:ext uri="{BB962C8B-B14F-4D97-AF65-F5344CB8AC3E}">
        <p14:creationId xmlns:p14="http://schemas.microsoft.com/office/powerpoint/2010/main" val="46844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3A19AB-6302-C9BD-82C5-037BF8F028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063C095-D011-EE72-4657-FF9CFD3A6937}"/>
              </a:ext>
            </a:extLst>
          </p:cNvPr>
          <p:cNvSpPr/>
          <p:nvPr/>
        </p:nvSpPr>
        <p:spPr>
          <a:xfrm>
            <a:off x="0" y="0"/>
            <a:ext cx="12192000" cy="619015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پر ساز وجودم را</a:t>
            </a:r>
            <a:endParaRPr lang="fa-IR" sz="11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پر ساز از حضورت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(x2)</a:t>
            </a: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Por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saz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vojudam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Por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saz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hozurat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(x2)</a:t>
            </a:r>
          </a:p>
        </p:txBody>
      </p:sp>
    </p:spTree>
    <p:extLst>
      <p:ext uri="{BB962C8B-B14F-4D97-AF65-F5344CB8AC3E}">
        <p14:creationId xmlns:p14="http://schemas.microsoft.com/office/powerpoint/2010/main" val="1603567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754F35-10AB-4D75-4639-F5F276ECE7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5C8C91D-F95C-1FDD-C031-0D88C5560C0E}"/>
              </a:ext>
            </a:extLst>
          </p:cNvPr>
          <p:cNvSpPr/>
          <p:nvPr/>
        </p:nvSpPr>
        <p:spPr>
          <a:xfrm>
            <a:off x="0" y="0"/>
            <a:ext cx="12192000" cy="557890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وجودم دست توست قلبم سرمست توست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مرا آماده کن به روحت تازه کن</a:t>
            </a:r>
            <a:endParaRPr lang="fa-IR" sz="11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Vojudam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daste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tost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ghalbam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sarmaste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tost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Mara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amade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be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ruhat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taze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9782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8DD729-1633-0EC3-5085-9DA5DB1332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58588E1-7860-C38F-44A8-82FD53AA0D57}"/>
              </a:ext>
            </a:extLst>
          </p:cNvPr>
          <p:cNvSpPr/>
          <p:nvPr/>
        </p:nvSpPr>
        <p:spPr>
          <a:xfrm>
            <a:off x="0" y="0"/>
            <a:ext cx="12192000" cy="557890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روح القدس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روح القدس</a:t>
            </a:r>
            <a:endParaRPr lang="fa-IR" sz="11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Ruholghodos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Ruholghodos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28270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736FA0-8A24-66C0-87E9-107665A283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B7DBCF7-3BB0-C3A4-FF21-142D5C5217EB}"/>
              </a:ext>
            </a:extLst>
          </p:cNvPr>
          <p:cNvSpPr/>
          <p:nvPr/>
        </p:nvSpPr>
        <p:spPr>
          <a:xfrm>
            <a:off x="0" y="0"/>
            <a:ext cx="12192000" cy="557890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یه لمس تازه کن بندهایم پاره کن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برای آتشت مرا آماده کن</a:t>
            </a:r>
            <a:endParaRPr lang="fa-IR" sz="11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Ye lames taze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bandhayam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pare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Baraye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atashat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mara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amade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1854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0764F1-FFF8-2EAC-B512-B151D3DD43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2692A00-9A4A-3845-B188-E4B82A0901B5}"/>
              </a:ext>
            </a:extLst>
          </p:cNvPr>
          <p:cNvSpPr/>
          <p:nvPr/>
        </p:nvSpPr>
        <p:spPr>
          <a:xfrm>
            <a:off x="0" y="0"/>
            <a:ext cx="12192000" cy="557890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روح القدس</a:t>
            </a:r>
            <a:endParaRPr lang="fa-IR" sz="11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جاری شو در ما</a:t>
            </a: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Ruholghodos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Jari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sho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</a:t>
            </a:r>
          </a:p>
        </p:txBody>
      </p:sp>
    </p:spTree>
    <p:extLst>
      <p:ext uri="{BB962C8B-B14F-4D97-AF65-F5344CB8AC3E}">
        <p14:creationId xmlns:p14="http://schemas.microsoft.com/office/powerpoint/2010/main" val="9628543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93874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182</TotalTime>
  <Words>134</Words>
  <Application>Microsoft Office PowerPoint</Application>
  <PresentationFormat>Widescreen</PresentationFormat>
  <Paragraphs>44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15</cp:revision>
  <dcterms:created xsi:type="dcterms:W3CDTF">2018-08-21T15:11:08Z</dcterms:created>
  <dcterms:modified xsi:type="dcterms:W3CDTF">2026-03-12T14:49:01Z</dcterms:modified>
</cp:coreProperties>
</file>