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6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F7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7DFA-84E8-4684-9A01-2F2037FF2A1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838C-AE2D-40CA-9E5A-904685365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77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7DFA-84E8-4684-9A01-2F2037FF2A1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838C-AE2D-40CA-9E5A-904685365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192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7DFA-84E8-4684-9A01-2F2037FF2A1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838C-AE2D-40CA-9E5A-904685365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766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7DFA-84E8-4684-9A01-2F2037FF2A1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838C-AE2D-40CA-9E5A-904685365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924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7DFA-84E8-4684-9A01-2F2037FF2A1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838C-AE2D-40CA-9E5A-904685365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244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7DFA-84E8-4684-9A01-2F2037FF2A1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838C-AE2D-40CA-9E5A-904685365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83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7DFA-84E8-4684-9A01-2F2037FF2A1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838C-AE2D-40CA-9E5A-904685365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360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7DFA-84E8-4684-9A01-2F2037FF2A1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838C-AE2D-40CA-9E5A-904685365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05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7DFA-84E8-4684-9A01-2F2037FF2A1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838C-AE2D-40CA-9E5A-904685365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0403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7DFA-84E8-4684-9A01-2F2037FF2A1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838C-AE2D-40CA-9E5A-904685365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838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7DFA-84E8-4684-9A01-2F2037FF2A1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838C-AE2D-40CA-9E5A-904685365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039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E7DFA-84E8-4684-9A01-2F2037FF2A1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8838C-AE2D-40CA-9E5A-904685365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1062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61182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9387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397031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حضور تو همچون نسیم</a:t>
            </a:r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می‌برد مرا</a:t>
            </a:r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به عمق تازه از حضور</a:t>
            </a:r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می‌کشد مرا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600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76518"/>
            <a:ext cx="12192000" cy="326236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حضور تو می‌برد مرا</a:t>
            </a:r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حضور تو می‌برد مرا</a:t>
            </a:r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525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76518"/>
            <a:ext cx="12192000" cy="430650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پر ساز وجودم را</a:t>
            </a:r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پر ساز از حضورت</a:t>
            </a:r>
          </a:p>
          <a:p>
            <a:pPr algn="ctr" rtl="1">
              <a:lnSpc>
                <a:spcPct val="150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(x2)</a:t>
            </a:r>
            <a:endParaRPr lang="fa-IR" sz="105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458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33986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وجودم دست توست</a:t>
            </a:r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قلبم سرمست توست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مرا آماده کن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به روحت تازه کن</a:t>
            </a:r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507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284687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روح القدس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روح القدس</a:t>
            </a:r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543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33986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یه لمس تازه کن</a:t>
            </a:r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بندهایم پاره کن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برای آتشت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مرا آماده کن</a:t>
            </a:r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115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33986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یه لمس تازه کن</a:t>
            </a:r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بندهایم پاره کن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برای آتشت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مرا آماده کن</a:t>
            </a:r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797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284687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روح القدس</a:t>
            </a:r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جاری شو در ما</a:t>
            </a:r>
          </a:p>
        </p:txBody>
      </p:sp>
    </p:spTree>
    <p:extLst>
      <p:ext uri="{BB962C8B-B14F-4D97-AF65-F5344CB8AC3E}">
        <p14:creationId xmlns:p14="http://schemas.microsoft.com/office/powerpoint/2010/main" val="97074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</TotalTime>
  <Words>79</Words>
  <Application>Microsoft Office PowerPoint</Application>
  <PresentationFormat>Widescreen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14</cp:revision>
  <dcterms:created xsi:type="dcterms:W3CDTF">2018-08-21T15:11:08Z</dcterms:created>
  <dcterms:modified xsi:type="dcterms:W3CDTF">2025-04-30T14:22:52Z</dcterms:modified>
</cp:coreProperties>
</file>