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9"/>
  </p:notesMasterIdLst>
  <p:sldIdLst>
    <p:sldId id="264" r:id="rId2"/>
    <p:sldId id="256" r:id="rId3"/>
    <p:sldId id="257" r:id="rId4"/>
    <p:sldId id="261" r:id="rId5"/>
    <p:sldId id="259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1522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99829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3736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6086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7" name="Shape 8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42354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5612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15260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7826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35899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6807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9404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195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2244858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0384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50819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062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318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0336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6213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52095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78534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650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idx="1"/>
          </p:nvPr>
        </p:nvSpPr>
        <p:spPr>
          <a:xfrm>
            <a:off x="67377" y="317500"/>
            <a:ext cx="12041203" cy="64683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متبارك خواند تار و پود من </a:t>
            </a:r>
            <a:endParaRPr lang="en-GB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نام قدوست را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با سرودى تازه سرايم </a:t>
            </a:r>
            <a:endParaRPr lang="en-GB"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0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حمد منجيم را </a:t>
            </a: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40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idx="1"/>
          </p:nvPr>
        </p:nvSpPr>
        <p:spPr>
          <a:xfrm>
            <a:off x="144379" y="508000"/>
            <a:ext cx="11916075" cy="625856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در صبحى نو و طلوعى تازه 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سرودى نو بر زبان دارم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هرآنچه پيش آيد تا كه شب فرود آيد</a:t>
            </a:r>
            <a:endParaRPr sz="48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سرود حمد تو در دل دارم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idx="1"/>
          </p:nvPr>
        </p:nvSpPr>
        <p:spPr>
          <a:xfrm>
            <a:off x="67377" y="508000"/>
            <a:ext cx="12041203" cy="62778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متبارك خواند تار و پود من </a:t>
            </a:r>
            <a:endParaRPr lang="en-GB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نام قدوست را </a:t>
            </a:r>
            <a:endParaRPr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با سرودى تازه سرايم </a:t>
            </a:r>
            <a:endParaRPr lang="en-GB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حمد منجيم را 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0037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idx="1"/>
          </p:nvPr>
        </p:nvSpPr>
        <p:spPr>
          <a:xfrm>
            <a:off x="685800" y="449408"/>
            <a:ext cx="10820400" cy="57692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تو دير خشمى و سراسر احسان </a:t>
            </a:r>
            <a:endParaRPr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و مهرت را چون به ياد آرم</a:t>
            </a:r>
            <a:endParaRPr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براى سرودن نيكويى ات </a:t>
            </a:r>
            <a:endParaRPr sz="4400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rgbClr val="FFFF00"/>
              </a:buClr>
              <a:buSzPct val="25000"/>
              <a:buFont typeface="Arial"/>
              <a:buNone/>
            </a:pPr>
            <a:r>
              <a:rPr lang="ar-SA" sz="4400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هزاران علت در دل مى يابم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idx="1"/>
          </p:nvPr>
        </p:nvSpPr>
        <p:spPr>
          <a:xfrm>
            <a:off x="67377" y="469900"/>
            <a:ext cx="12041203" cy="63159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متبارك خواند تار و پود من </a:t>
            </a:r>
            <a:endParaRPr lang="en-GB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نام قدوست را </a:t>
            </a:r>
            <a:endParaRPr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با سرودى تازه سرايم </a:t>
            </a:r>
            <a:endParaRPr lang="en-GB" sz="48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ct val="25000"/>
              <a:buFont typeface="Arial"/>
              <a:buNone/>
            </a:pPr>
            <a:r>
              <a:rPr lang="ar-SA" sz="40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 </a:t>
            </a:r>
            <a:r>
              <a:rPr lang="ar-SA" sz="4800" b="1" i="0" u="none" strike="noStrike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Times New Roman"/>
                <a:cs typeface="XB Zar" panose="02000506090000020003" pitchFamily="2" charset="-78"/>
                <a:sym typeface="Times New Roman"/>
              </a:rPr>
              <a:t>حمد منجيم را </a:t>
            </a: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  <a:p>
            <a:pPr marL="0" marR="0" lvl="0" indent="0" algn="ctr" rtl="1">
              <a:lnSpc>
                <a:spcPct val="150000"/>
              </a:lnSpc>
              <a:spcBef>
                <a:spcPts val="100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4000" b="1" i="0" u="none" strike="noStrike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Times New Roman"/>
              <a:cs typeface="XB Zar" panose="02000506090000020003" pitchFamily="2" charset="-78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5271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0115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102</Words>
  <Application>Microsoft Office PowerPoint</Application>
  <PresentationFormat>Widescreen</PresentationFormat>
  <Paragraphs>20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5</cp:revision>
  <dcterms:modified xsi:type="dcterms:W3CDTF">2025-04-30T14:15:40Z</dcterms:modified>
</cp:coreProperties>
</file>