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6" r:id="rId4"/>
    <p:sldId id="259" r:id="rId5"/>
    <p:sldId id="260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7" autoAdjust="0"/>
    <p:restoredTop sz="94660"/>
  </p:normalViewPr>
  <p:slideViewPr>
    <p:cSldViewPr snapToGrid="0">
      <p:cViewPr>
        <p:scale>
          <a:sx n="70" d="100"/>
          <a:sy n="70" d="100"/>
        </p:scale>
        <p:origin x="1181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A4FDF31-A71B-D94C-AA3B-9E9996021BFF}"/>
    <pc:docChg chg="addSld delSld modSld modMainMaster">
      <pc:chgData name="Niloofar Hosseini" userId="eb3e3110-2622-43cd-88f0-a4c46bd91734" providerId="ADAL" clId="{0A4FDF31-A71B-D94C-AA3B-9E9996021BFF}" dt="2024-05-23T09:33:43.429" v="336" actId="20577"/>
      <pc:docMkLst>
        <pc:docMk/>
      </pc:docMkLst>
      <pc:sldChg chg="modSp mod">
        <pc:chgData name="Niloofar Hosseini" userId="eb3e3110-2622-43cd-88f0-a4c46bd91734" providerId="ADAL" clId="{0A4FDF31-A71B-D94C-AA3B-9E9996021BFF}" dt="2024-05-23T09:33:08.400" v="328" actId="20577"/>
        <pc:sldMkLst>
          <pc:docMk/>
          <pc:sldMk cId="2255012284" sldId="256"/>
        </pc:sldMkLst>
        <pc:spChg chg="mod">
          <ac:chgData name="Niloofar Hosseini" userId="eb3e3110-2622-43cd-88f0-a4c46bd91734" providerId="ADAL" clId="{0A4FDF31-A71B-D94C-AA3B-9E9996021BFF}" dt="2024-05-23T09:33:08.400" v="328" actId="20577"/>
          <ac:spMkLst>
            <pc:docMk/>
            <pc:sldMk cId="2255012284" sldId="256"/>
            <ac:spMk id="4" creationId="{00000000-0000-0000-0000-000000000000}"/>
          </ac:spMkLst>
        </pc:spChg>
      </pc:sldChg>
      <pc:sldChg chg="addSp delSp modSp mod setBg">
        <pc:chgData name="Niloofar Hosseini" userId="eb3e3110-2622-43cd-88f0-a4c46bd91734" providerId="ADAL" clId="{0A4FDF31-A71B-D94C-AA3B-9E9996021BFF}" dt="2024-05-23T09:26:41.753" v="190" actId="404"/>
        <pc:sldMkLst>
          <pc:docMk/>
          <pc:sldMk cId="215562393" sldId="257"/>
        </pc:sldMkLst>
        <pc:spChg chg="add del mod">
          <ac:chgData name="Niloofar Hosseini" userId="eb3e3110-2622-43cd-88f0-a4c46bd91734" providerId="ADAL" clId="{0A4FDF31-A71B-D94C-AA3B-9E9996021BFF}" dt="2024-05-23T09:24:05.455" v="66"/>
          <ac:spMkLst>
            <pc:docMk/>
            <pc:sldMk cId="215562393" sldId="257"/>
            <ac:spMk id="2" creationId="{C94270A0-7D57-0CE3-9FB2-9AB0CA8A4F56}"/>
          </ac:spMkLst>
        </pc:spChg>
        <pc:spChg chg="mod">
          <ac:chgData name="Niloofar Hosseini" userId="eb3e3110-2622-43cd-88f0-a4c46bd91734" providerId="ADAL" clId="{0A4FDF31-A71B-D94C-AA3B-9E9996021BFF}" dt="2024-05-23T09:26:41.753" v="190" actId="404"/>
          <ac:spMkLst>
            <pc:docMk/>
            <pc:sldMk cId="215562393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4FDF31-A71B-D94C-AA3B-9E9996021BFF}" dt="2024-05-23T09:25:45.199" v="156" actId="2696"/>
        <pc:sldMkLst>
          <pc:docMk/>
          <pc:sldMk cId="3628485289" sldId="258"/>
        </pc:sldMkLst>
      </pc:sldChg>
      <pc:sldChg chg="modSp mod">
        <pc:chgData name="Niloofar Hosseini" userId="eb3e3110-2622-43cd-88f0-a4c46bd91734" providerId="ADAL" clId="{0A4FDF31-A71B-D94C-AA3B-9E9996021BFF}" dt="2024-05-23T09:31:11.786" v="242" actId="403"/>
        <pc:sldMkLst>
          <pc:docMk/>
          <pc:sldMk cId="837171070" sldId="259"/>
        </pc:sldMkLst>
        <pc:spChg chg="mod">
          <ac:chgData name="Niloofar Hosseini" userId="eb3e3110-2622-43cd-88f0-a4c46bd91734" providerId="ADAL" clId="{0A4FDF31-A71B-D94C-AA3B-9E9996021BFF}" dt="2024-05-23T09:31:11.786" v="242" actId="403"/>
          <ac:spMkLst>
            <pc:docMk/>
            <pc:sldMk cId="837171070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A4FDF31-A71B-D94C-AA3B-9E9996021BFF}" dt="2024-05-23T09:33:36.430" v="334" actId="20577"/>
        <pc:sldMkLst>
          <pc:docMk/>
          <pc:sldMk cId="2295632712" sldId="260"/>
        </pc:sldMkLst>
        <pc:spChg chg="mod">
          <ac:chgData name="Niloofar Hosseini" userId="eb3e3110-2622-43cd-88f0-a4c46bd91734" providerId="ADAL" clId="{0A4FDF31-A71B-D94C-AA3B-9E9996021BFF}" dt="2024-05-23T09:33:36.430" v="334" actId="20577"/>
          <ac:spMkLst>
            <pc:docMk/>
            <pc:sldMk cId="2295632712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4FDF31-A71B-D94C-AA3B-9E9996021BFF}" dt="2024-05-23T09:33:31.479" v="332" actId="2696"/>
        <pc:sldMkLst>
          <pc:docMk/>
          <pc:sldMk cId="606554852" sldId="261"/>
        </pc:sldMkLst>
      </pc:sldChg>
      <pc:sldChg chg="setBg">
        <pc:chgData name="Niloofar Hosseini" userId="eb3e3110-2622-43cd-88f0-a4c46bd91734" providerId="ADAL" clId="{0A4FDF31-A71B-D94C-AA3B-9E9996021BFF}" dt="2024-05-23T09:22:48.480" v="25"/>
        <pc:sldMkLst>
          <pc:docMk/>
          <pc:sldMk cId="3859585987" sldId="263"/>
        </pc:sldMkLst>
      </pc:sldChg>
      <pc:sldChg chg="setBg">
        <pc:chgData name="Niloofar Hosseini" userId="eb3e3110-2622-43cd-88f0-a4c46bd91734" providerId="ADAL" clId="{0A4FDF31-A71B-D94C-AA3B-9E9996021BFF}" dt="2024-05-23T09:22:52.699" v="27"/>
        <pc:sldMkLst>
          <pc:docMk/>
          <pc:sldMk cId="3194328417" sldId="264"/>
        </pc:sldMkLst>
      </pc:sldChg>
      <pc:sldChg chg="modSp add mod">
        <pc:chgData name="Niloofar Hosseini" userId="eb3e3110-2622-43cd-88f0-a4c46bd91734" providerId="ADAL" clId="{0A4FDF31-A71B-D94C-AA3B-9E9996021BFF}" dt="2024-05-23T09:33:43.429" v="336" actId="20577"/>
        <pc:sldMkLst>
          <pc:docMk/>
          <pc:sldMk cId="3710369792" sldId="265"/>
        </pc:sldMkLst>
        <pc:spChg chg="mod">
          <ac:chgData name="Niloofar Hosseini" userId="eb3e3110-2622-43cd-88f0-a4c46bd91734" providerId="ADAL" clId="{0A4FDF31-A71B-D94C-AA3B-9E9996021BFF}" dt="2024-05-23T09:33:43.429" v="336" actId="20577"/>
          <ac:spMkLst>
            <pc:docMk/>
            <pc:sldMk cId="3710369792" sldId="265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0A4FDF31-A71B-D94C-AA3B-9E9996021BFF}" dt="2024-05-23T09:22:42.913" v="23"/>
        <pc:sldMasterMkLst>
          <pc:docMk/>
          <pc:sldMasterMk cId="3131079666" sldId="2147483648"/>
        </pc:sldMasterMkLst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2143457572" sldId="2147483649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1349650847" sldId="2147483650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1780185865" sldId="2147483651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104623598" sldId="2147483652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3944017643" sldId="2147483653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3012651391" sldId="2147483654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646602898" sldId="2147483655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1305186604" sldId="2147483656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504466040" sldId="2147483657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4180537489" sldId="2147483658"/>
          </pc:sldLayoutMkLst>
        </pc:sldLayoutChg>
        <pc:sldLayoutChg chg="setBg">
          <pc:chgData name="Niloofar Hosseini" userId="eb3e3110-2622-43cd-88f0-a4c46bd91734" providerId="ADAL" clId="{0A4FDF31-A71B-D94C-AA3B-9E9996021BFF}" dt="2024-05-23T09:22:42.913" v="23"/>
          <pc:sldLayoutMkLst>
            <pc:docMk/>
            <pc:sldMasterMk cId="3131079666" sldId="2147483648"/>
            <pc:sldLayoutMk cId="47669704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52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548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07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1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33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223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88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33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60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85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6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37C5E-EE60-42D2-9866-679B2E706DAA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7FDDE-3430-4FEE-89F8-12EA6B0BA0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446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958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884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حاضر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است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خواهد که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لمس کند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562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3440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لمست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کند تو را آرامی بخشد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 خود را به رویش ، تو بگشا تو بگشا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501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182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حاضرم خداوند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که مرا لمس کنی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717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925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حضورت خداوند خود را تقدیم نمایم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نامت را ای عیسی ای عیسی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563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5152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حضورت خداوند خود را تقدیم نمایم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نامت را ای عیسی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1036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32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67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2019-08-28T22:14:32Z</dcterms:created>
  <dcterms:modified xsi:type="dcterms:W3CDTF">2025-04-30T14:14:05Z</dcterms:modified>
</cp:coreProperties>
</file>