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1" r:id="rId2"/>
    <p:sldId id="262" r:id="rId3"/>
    <p:sldId id="270" r:id="rId4"/>
    <p:sldId id="271" r:id="rId5"/>
    <p:sldId id="272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7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61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EC632-A9EB-7144-97BA-008896BE4CDC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0952A-C2F2-0F43-98F8-E688F49E6D9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10378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6739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9136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18373773-6D0E-F32F-ECF5-A1DA3B14A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93ED56E6-39DC-D0E4-CD8D-1D1A9EC955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02C23E33-E94B-B689-046F-7ACD12ADE1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4021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5BEEA76D-A6FD-5E12-7F52-D62F3F58B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CB920F7B-C166-3AB0-3460-FF1ABA99B9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D3A5560A-6E79-2941-FE42-A69E932FFF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314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880B2853-05DC-DCD7-9CD7-024974846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5D4A28DC-20CB-966C-1B75-A8F0E3F268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DC3939BF-3DF2-A65C-C9A1-0970FC82A6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4088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737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836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85509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3087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8318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844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1121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341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44754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0465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21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689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FECC4-06C1-B345-8322-90CE9B61C15B}" type="datetimeFigureOut">
              <a:rPr lang="en-DE" smtClean="0"/>
              <a:t>03/16/2026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581959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5704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1381E4-461B-5947-AE77-184AD7486171}"/>
              </a:ext>
            </a:extLst>
          </p:cNvPr>
          <p:cNvSpPr/>
          <p:nvPr/>
        </p:nvSpPr>
        <p:spPr>
          <a:xfrm>
            <a:off x="0" y="0"/>
            <a:ext cx="12191999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قدوس مرا لمس نما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قادر لمسم نما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بارهایم را از دوشم تو بردار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mara lams nama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ghader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lamsam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nama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Barhayam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dusham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bardar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0BA2A3C-7DAF-D802-EEC8-6C67E2C69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94CC6B-655A-9DAF-4951-3CA5354A4D12}"/>
              </a:ext>
            </a:extLst>
          </p:cNvPr>
          <p:cNvSpPr/>
          <p:nvPr/>
        </p:nvSpPr>
        <p:spPr>
          <a:xfrm>
            <a:off x="0" y="0"/>
            <a:ext cx="12191999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بردار زنجیرها از دست و پاهایم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تا تو را پرستم ، تا تو را ستایم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zanjirha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pahayam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parastam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ta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2797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94831264-B156-7D5E-EEDA-DF2C3FAB2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BBB66C3-65EC-DFFE-A943-CCC1EEB9A3E4}"/>
              </a:ext>
            </a:extLst>
          </p:cNvPr>
          <p:cNvSpPr/>
          <p:nvPr/>
        </p:nvSpPr>
        <p:spPr>
          <a:xfrm>
            <a:off x="0" y="0"/>
            <a:ext cx="12191999" cy="59602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 نام قدوست آزادی دارم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تا تو را پرستم ، تا تو را ستایم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name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azadi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parastam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ta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5843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19E41A2F-F000-52D6-9F9C-35FF36CB7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82DE79-5275-1B5C-1239-2E6BDBEA124A}"/>
              </a:ext>
            </a:extLst>
          </p:cNvPr>
          <p:cNvSpPr/>
          <p:nvPr/>
        </p:nvSpPr>
        <p:spPr>
          <a:xfrm>
            <a:off x="0" y="0"/>
            <a:ext cx="12191999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آزادم من آزادم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من آزادم در عیسی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Azadam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azadam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azadam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</a:t>
            </a:r>
          </a:p>
        </p:txBody>
      </p:sp>
    </p:spTree>
    <p:extLst>
      <p:ext uri="{BB962C8B-B14F-4D97-AF65-F5344CB8AC3E}">
        <p14:creationId xmlns:p14="http://schemas.microsoft.com/office/powerpoint/2010/main" val="160683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3500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98</Words>
  <Application>Microsoft Office PowerPoint</Application>
  <PresentationFormat>Widescreen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2022-02-15T16:48:17Z</dcterms:created>
  <dcterms:modified xsi:type="dcterms:W3CDTF">2026-03-16T14:45:43Z</dcterms:modified>
</cp:coreProperties>
</file>